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61" r:id="rId2"/>
    <p:sldId id="259" r:id="rId3"/>
    <p:sldId id="260" r:id="rId4"/>
    <p:sldId id="256" r:id="rId5"/>
    <p:sldId id="257" r:id="rId6"/>
    <p:sldId id="258"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8CDC73"/>
    <a:srgbClr val="1D3D79"/>
    <a:srgbClr val="22A851"/>
    <a:srgbClr val="DBE8F8"/>
    <a:srgbClr val="DDDBF0"/>
    <a:srgbClr val="FFF3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B52DBD-D235-438A-B0D4-103C8FE65A62}" v="147" dt="2021-08-21T14:00:46.2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74943" autoAdjust="0"/>
  </p:normalViewPr>
  <p:slideViewPr>
    <p:cSldViewPr snapToGrid="0">
      <p:cViewPr>
        <p:scale>
          <a:sx n="60" d="100"/>
          <a:sy n="60" d="100"/>
        </p:scale>
        <p:origin x="-1020" y="1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 Larsen-Daw" userId="d1412f5f-2f6e-4676-ae29-f401cd4534a0" providerId="ADAL" clId="{2DB52DBD-D235-438A-B0D4-103C8FE65A62}"/>
    <pc:docChg chg="undo custSel addSld modSld">
      <pc:chgData name="Matt Larsen-Daw" userId="d1412f5f-2f6e-4676-ae29-f401cd4534a0" providerId="ADAL" clId="{2DB52DBD-D235-438A-B0D4-103C8FE65A62}" dt="2021-08-21T14:00:50.901" v="11715"/>
      <pc:docMkLst>
        <pc:docMk/>
      </pc:docMkLst>
      <pc:sldChg chg="modSp mod">
        <pc:chgData name="Matt Larsen-Daw" userId="d1412f5f-2f6e-4676-ae29-f401cd4534a0" providerId="ADAL" clId="{2DB52DBD-D235-438A-B0D4-103C8FE65A62}" dt="2021-08-21T13:56:28.396" v="11641" actId="403"/>
        <pc:sldMkLst>
          <pc:docMk/>
          <pc:sldMk cId="2873989966" sldId="256"/>
        </pc:sldMkLst>
        <pc:spChg chg="mod">
          <ac:chgData name="Matt Larsen-Daw" userId="d1412f5f-2f6e-4676-ae29-f401cd4534a0" providerId="ADAL" clId="{2DB52DBD-D235-438A-B0D4-103C8FE65A62}" dt="2021-08-21T13:56:00.437" v="11635" actId="2711"/>
          <ac:spMkLst>
            <pc:docMk/>
            <pc:sldMk cId="2873989966" sldId="256"/>
            <ac:spMk id="4" creationId="{052ED512-A583-4497-8166-BA346A03204A}"/>
          </ac:spMkLst>
        </pc:spChg>
        <pc:spChg chg="mod">
          <ac:chgData name="Matt Larsen-Daw" userId="d1412f5f-2f6e-4676-ae29-f401cd4534a0" providerId="ADAL" clId="{2DB52DBD-D235-438A-B0D4-103C8FE65A62}" dt="2021-08-21T13:56:23.848" v="11640" actId="403"/>
          <ac:spMkLst>
            <pc:docMk/>
            <pc:sldMk cId="2873989966" sldId="256"/>
            <ac:spMk id="49" creationId="{304E9859-19C8-4A58-BEE4-783F1E20DBF1}"/>
          </ac:spMkLst>
        </pc:spChg>
        <pc:spChg chg="mod">
          <ac:chgData name="Matt Larsen-Daw" userId="d1412f5f-2f6e-4676-ae29-f401cd4534a0" providerId="ADAL" clId="{2DB52DBD-D235-438A-B0D4-103C8FE65A62}" dt="2021-08-21T13:56:19.561" v="11639" actId="403"/>
          <ac:spMkLst>
            <pc:docMk/>
            <pc:sldMk cId="2873989966" sldId="256"/>
            <ac:spMk id="50" creationId="{849BED7C-334B-4DAD-A7A6-56D68103F2E8}"/>
          </ac:spMkLst>
        </pc:spChg>
        <pc:spChg chg="mod">
          <ac:chgData name="Matt Larsen-Daw" userId="d1412f5f-2f6e-4676-ae29-f401cd4534a0" providerId="ADAL" clId="{2DB52DBD-D235-438A-B0D4-103C8FE65A62}" dt="2021-08-21T13:56:28.396" v="11641" actId="403"/>
          <ac:spMkLst>
            <pc:docMk/>
            <pc:sldMk cId="2873989966" sldId="256"/>
            <ac:spMk id="1040" creationId="{251E989A-DA1B-4FD1-AD0D-015A8D41D3B8}"/>
          </ac:spMkLst>
        </pc:spChg>
      </pc:sldChg>
      <pc:sldChg chg="modSp mod modNotesTx">
        <pc:chgData name="Matt Larsen-Daw" userId="d1412f5f-2f6e-4676-ae29-f401cd4534a0" providerId="ADAL" clId="{2DB52DBD-D235-438A-B0D4-103C8FE65A62}" dt="2021-08-21T13:57:33.246" v="11651" actId="1076"/>
        <pc:sldMkLst>
          <pc:docMk/>
          <pc:sldMk cId="2423941635" sldId="257"/>
        </pc:sldMkLst>
        <pc:spChg chg="mod">
          <ac:chgData name="Matt Larsen-Daw" userId="d1412f5f-2f6e-4676-ae29-f401cd4534a0" providerId="ADAL" clId="{2DB52DBD-D235-438A-B0D4-103C8FE65A62}" dt="2021-08-21T13:57:16.177" v="11650" actId="2711"/>
          <ac:spMkLst>
            <pc:docMk/>
            <pc:sldMk cId="2423941635" sldId="257"/>
            <ac:spMk id="3" creationId="{59696E64-FABA-40B7-B715-6A1AA47FF001}"/>
          </ac:spMkLst>
        </pc:spChg>
        <pc:spChg chg="mod">
          <ac:chgData name="Matt Larsen-Daw" userId="d1412f5f-2f6e-4676-ae29-f401cd4534a0" providerId="ADAL" clId="{2DB52DBD-D235-438A-B0D4-103C8FE65A62}" dt="2021-08-21T13:56:37.301" v="11642" actId="2711"/>
          <ac:spMkLst>
            <pc:docMk/>
            <pc:sldMk cId="2423941635" sldId="257"/>
            <ac:spMk id="4" creationId="{668868AF-90DD-4146-B83E-C2E9D8CD0BE4}"/>
          </ac:spMkLst>
        </pc:spChg>
        <pc:spChg chg="mod">
          <ac:chgData name="Matt Larsen-Daw" userId="d1412f5f-2f6e-4676-ae29-f401cd4534a0" providerId="ADAL" clId="{2DB52DBD-D235-438A-B0D4-103C8FE65A62}" dt="2021-08-21T13:57:33.246" v="11651" actId="1076"/>
          <ac:spMkLst>
            <pc:docMk/>
            <pc:sldMk cId="2423941635" sldId="257"/>
            <ac:spMk id="5" creationId="{086E12D2-8C48-417F-A1E4-E22AB4A7E1FC}"/>
          </ac:spMkLst>
        </pc:spChg>
        <pc:spChg chg="mod">
          <ac:chgData name="Matt Larsen-Daw" userId="d1412f5f-2f6e-4676-ae29-f401cd4534a0" providerId="ADAL" clId="{2DB52DBD-D235-438A-B0D4-103C8FE65A62}" dt="2021-08-21T13:57:33.246" v="11651" actId="1076"/>
          <ac:spMkLst>
            <pc:docMk/>
            <pc:sldMk cId="2423941635" sldId="257"/>
            <ac:spMk id="6" creationId="{E3FA02F6-7864-4DC7-9394-93D7F1CE9AEE}"/>
          </ac:spMkLst>
        </pc:spChg>
        <pc:spChg chg="mod">
          <ac:chgData name="Matt Larsen-Daw" userId="d1412f5f-2f6e-4676-ae29-f401cd4534a0" providerId="ADAL" clId="{2DB52DBD-D235-438A-B0D4-103C8FE65A62}" dt="2021-08-21T13:57:33.246" v="11651" actId="1076"/>
          <ac:spMkLst>
            <pc:docMk/>
            <pc:sldMk cId="2423941635" sldId="257"/>
            <ac:spMk id="7" creationId="{2700F67C-66D9-4EC9-8031-2D9B321684DD}"/>
          </ac:spMkLst>
        </pc:spChg>
        <pc:spChg chg="mod">
          <ac:chgData name="Matt Larsen-Daw" userId="d1412f5f-2f6e-4676-ae29-f401cd4534a0" providerId="ADAL" clId="{2DB52DBD-D235-438A-B0D4-103C8FE65A62}" dt="2021-08-21T13:57:33.246" v="11651" actId="1076"/>
          <ac:spMkLst>
            <pc:docMk/>
            <pc:sldMk cId="2423941635" sldId="257"/>
            <ac:spMk id="8" creationId="{11FA16BC-B150-42B0-8041-3D4E913E6D8A}"/>
          </ac:spMkLst>
        </pc:spChg>
        <pc:spChg chg="mod">
          <ac:chgData name="Matt Larsen-Daw" userId="d1412f5f-2f6e-4676-ae29-f401cd4534a0" providerId="ADAL" clId="{2DB52DBD-D235-438A-B0D4-103C8FE65A62}" dt="2021-08-21T13:57:33.246" v="11651" actId="1076"/>
          <ac:spMkLst>
            <pc:docMk/>
            <pc:sldMk cId="2423941635" sldId="257"/>
            <ac:spMk id="9" creationId="{799B8020-EF37-4243-8089-8DAEDA710642}"/>
          </ac:spMkLst>
        </pc:spChg>
        <pc:spChg chg="mod">
          <ac:chgData name="Matt Larsen-Daw" userId="d1412f5f-2f6e-4676-ae29-f401cd4534a0" providerId="ADAL" clId="{2DB52DBD-D235-438A-B0D4-103C8FE65A62}" dt="2021-08-21T13:57:11.056" v="11649" actId="403"/>
          <ac:spMkLst>
            <pc:docMk/>
            <pc:sldMk cId="2423941635" sldId="257"/>
            <ac:spMk id="10" creationId="{FBD0A230-8060-48DE-AADE-888E2C11F91A}"/>
          </ac:spMkLst>
        </pc:spChg>
      </pc:sldChg>
      <pc:sldChg chg="modSp mod modNotesTx">
        <pc:chgData name="Matt Larsen-Daw" userId="d1412f5f-2f6e-4676-ae29-f401cd4534a0" providerId="ADAL" clId="{2DB52DBD-D235-438A-B0D4-103C8FE65A62}" dt="2021-08-21T13:59:12.513" v="11694" actId="14100"/>
        <pc:sldMkLst>
          <pc:docMk/>
          <pc:sldMk cId="738168592" sldId="258"/>
        </pc:sldMkLst>
        <pc:spChg chg="mod">
          <ac:chgData name="Matt Larsen-Daw" userId="d1412f5f-2f6e-4676-ae29-f401cd4534a0" providerId="ADAL" clId="{2DB52DBD-D235-438A-B0D4-103C8FE65A62}" dt="2021-08-21T13:59:12.513" v="11694" actId="14100"/>
          <ac:spMkLst>
            <pc:docMk/>
            <pc:sldMk cId="738168592" sldId="258"/>
            <ac:spMk id="11" creationId="{3187BFF4-8A8A-4DAA-A88C-51C07887D70B}"/>
          </ac:spMkLst>
        </pc:spChg>
        <pc:picChg chg="mod modCrop">
          <ac:chgData name="Matt Larsen-Daw" userId="d1412f5f-2f6e-4676-ae29-f401cd4534a0" providerId="ADAL" clId="{2DB52DBD-D235-438A-B0D4-103C8FE65A62}" dt="2021-08-16T13:13:01.052" v="37" actId="732"/>
          <ac:picMkLst>
            <pc:docMk/>
            <pc:sldMk cId="738168592" sldId="258"/>
            <ac:picMk id="5" creationId="{D3A770AC-32F3-43E9-85F8-24D1AF812573}"/>
          </ac:picMkLst>
        </pc:picChg>
      </pc:sldChg>
      <pc:sldChg chg="addSp delSp modSp new mod delAnim modAnim modNotesTx">
        <pc:chgData name="Matt Larsen-Daw" userId="d1412f5f-2f6e-4676-ae29-f401cd4534a0" providerId="ADAL" clId="{2DB52DBD-D235-438A-B0D4-103C8FE65A62}" dt="2021-08-21T13:54:59.290" v="11630" actId="20577"/>
        <pc:sldMkLst>
          <pc:docMk/>
          <pc:sldMk cId="1286120869" sldId="259"/>
        </pc:sldMkLst>
        <pc:spChg chg="del">
          <ac:chgData name="Matt Larsen-Daw" userId="d1412f5f-2f6e-4676-ae29-f401cd4534a0" providerId="ADAL" clId="{2DB52DBD-D235-438A-B0D4-103C8FE65A62}" dt="2021-08-20T13:03:09.817" v="76" actId="478"/>
          <ac:spMkLst>
            <pc:docMk/>
            <pc:sldMk cId="1286120869" sldId="259"/>
            <ac:spMk id="2" creationId="{80AF87F0-2E10-41DB-88F9-A3B7FC56F619}"/>
          </ac:spMkLst>
        </pc:spChg>
        <pc:spChg chg="del">
          <ac:chgData name="Matt Larsen-Daw" userId="d1412f5f-2f6e-4676-ae29-f401cd4534a0" providerId="ADAL" clId="{2DB52DBD-D235-438A-B0D4-103C8FE65A62}" dt="2021-08-20T13:03:11.132" v="77" actId="478"/>
          <ac:spMkLst>
            <pc:docMk/>
            <pc:sldMk cId="1286120869" sldId="259"/>
            <ac:spMk id="3" creationId="{5FBFAD90-D7EA-42E7-B2B6-841338F3BDCD}"/>
          </ac:spMkLst>
        </pc:spChg>
        <pc:spChg chg="add mod">
          <ac:chgData name="Matt Larsen-Daw" userId="d1412f5f-2f6e-4676-ae29-f401cd4534a0" providerId="ADAL" clId="{2DB52DBD-D235-438A-B0D4-103C8FE65A62}" dt="2021-08-21T13:54:59.290" v="11630" actId="20577"/>
          <ac:spMkLst>
            <pc:docMk/>
            <pc:sldMk cId="1286120869" sldId="259"/>
            <ac:spMk id="14" creationId="{C5C6E590-DE4E-4925-B564-C592E20F8D34}"/>
          </ac:spMkLst>
        </pc:spChg>
        <pc:spChg chg="add mod">
          <ac:chgData name="Matt Larsen-Daw" userId="d1412f5f-2f6e-4676-ae29-f401cd4534a0" providerId="ADAL" clId="{2DB52DBD-D235-438A-B0D4-103C8FE65A62}" dt="2021-08-21T12:56:22.684" v="6590" actId="1076"/>
          <ac:spMkLst>
            <pc:docMk/>
            <pc:sldMk cId="1286120869" sldId="259"/>
            <ac:spMk id="18" creationId="{F560C169-B86E-439A-A3D2-FC450A6F370A}"/>
          </ac:spMkLst>
        </pc:spChg>
        <pc:spChg chg="add mod">
          <ac:chgData name="Matt Larsen-Daw" userId="d1412f5f-2f6e-4676-ae29-f401cd4534a0" providerId="ADAL" clId="{2DB52DBD-D235-438A-B0D4-103C8FE65A62}" dt="2021-08-21T12:56:22.684" v="6590" actId="1076"/>
          <ac:spMkLst>
            <pc:docMk/>
            <pc:sldMk cId="1286120869" sldId="259"/>
            <ac:spMk id="19" creationId="{F48015C6-6821-493C-997A-C3E84AE354A0}"/>
          </ac:spMkLst>
        </pc:spChg>
        <pc:spChg chg="add mod">
          <ac:chgData name="Matt Larsen-Daw" userId="d1412f5f-2f6e-4676-ae29-f401cd4534a0" providerId="ADAL" clId="{2DB52DBD-D235-438A-B0D4-103C8FE65A62}" dt="2021-08-21T12:56:22.684" v="6590" actId="1076"/>
          <ac:spMkLst>
            <pc:docMk/>
            <pc:sldMk cId="1286120869" sldId="259"/>
            <ac:spMk id="23" creationId="{F07301EE-50B9-4723-B0BA-E9DB25E1A412}"/>
          </ac:spMkLst>
        </pc:spChg>
        <pc:spChg chg="add mod">
          <ac:chgData name="Matt Larsen-Daw" userId="d1412f5f-2f6e-4676-ae29-f401cd4534a0" providerId="ADAL" clId="{2DB52DBD-D235-438A-B0D4-103C8FE65A62}" dt="2021-08-21T12:56:22.684" v="6590" actId="1076"/>
          <ac:spMkLst>
            <pc:docMk/>
            <pc:sldMk cId="1286120869" sldId="259"/>
            <ac:spMk id="25" creationId="{5F92F1E6-7FE8-480C-9D16-E27DB328239E}"/>
          </ac:spMkLst>
        </pc:spChg>
        <pc:spChg chg="add mod ord">
          <ac:chgData name="Matt Larsen-Daw" userId="d1412f5f-2f6e-4676-ae29-f401cd4534a0" providerId="ADAL" clId="{2DB52DBD-D235-438A-B0D4-103C8FE65A62}" dt="2021-08-21T12:56:22.684" v="6590" actId="1076"/>
          <ac:spMkLst>
            <pc:docMk/>
            <pc:sldMk cId="1286120869" sldId="259"/>
            <ac:spMk id="29" creationId="{0FE07987-75D4-460E-87FA-16C13E947E8B}"/>
          </ac:spMkLst>
        </pc:spChg>
        <pc:spChg chg="add mod">
          <ac:chgData name="Matt Larsen-Daw" userId="d1412f5f-2f6e-4676-ae29-f401cd4534a0" providerId="ADAL" clId="{2DB52DBD-D235-438A-B0D4-103C8FE65A62}" dt="2021-08-21T12:56:22.684" v="6590" actId="1076"/>
          <ac:spMkLst>
            <pc:docMk/>
            <pc:sldMk cId="1286120869" sldId="259"/>
            <ac:spMk id="30" creationId="{910C15F3-D309-4462-AA95-ED101AABE606}"/>
          </ac:spMkLst>
        </pc:spChg>
        <pc:spChg chg="add mod">
          <ac:chgData name="Matt Larsen-Daw" userId="d1412f5f-2f6e-4676-ae29-f401cd4534a0" providerId="ADAL" clId="{2DB52DBD-D235-438A-B0D4-103C8FE65A62}" dt="2021-08-21T12:56:22.684" v="6590" actId="1076"/>
          <ac:spMkLst>
            <pc:docMk/>
            <pc:sldMk cId="1286120869" sldId="259"/>
            <ac:spMk id="31" creationId="{A9E982D8-8999-4C94-9834-60D6946F2CA2}"/>
          </ac:spMkLst>
        </pc:spChg>
        <pc:spChg chg="add mod">
          <ac:chgData name="Matt Larsen-Daw" userId="d1412f5f-2f6e-4676-ae29-f401cd4534a0" providerId="ADAL" clId="{2DB52DBD-D235-438A-B0D4-103C8FE65A62}" dt="2021-08-21T12:56:22.684" v="6590" actId="1076"/>
          <ac:spMkLst>
            <pc:docMk/>
            <pc:sldMk cId="1286120869" sldId="259"/>
            <ac:spMk id="32" creationId="{C37C2AB6-EE14-428D-95B6-F02E1BC66A9C}"/>
          </ac:spMkLst>
        </pc:spChg>
        <pc:spChg chg="add mod">
          <ac:chgData name="Matt Larsen-Daw" userId="d1412f5f-2f6e-4676-ae29-f401cd4534a0" providerId="ADAL" clId="{2DB52DBD-D235-438A-B0D4-103C8FE65A62}" dt="2021-08-21T12:56:22.684" v="6590" actId="1076"/>
          <ac:spMkLst>
            <pc:docMk/>
            <pc:sldMk cId="1286120869" sldId="259"/>
            <ac:spMk id="33" creationId="{4BF0DC9E-00E1-41CA-820C-95FEC83895E9}"/>
          </ac:spMkLst>
        </pc:spChg>
        <pc:spChg chg="add mod">
          <ac:chgData name="Matt Larsen-Daw" userId="d1412f5f-2f6e-4676-ae29-f401cd4534a0" providerId="ADAL" clId="{2DB52DBD-D235-438A-B0D4-103C8FE65A62}" dt="2021-08-21T12:56:22.684" v="6590" actId="1076"/>
          <ac:spMkLst>
            <pc:docMk/>
            <pc:sldMk cId="1286120869" sldId="259"/>
            <ac:spMk id="35" creationId="{C5FAABC8-441E-43D6-8575-7BEB523DE851}"/>
          </ac:spMkLst>
        </pc:spChg>
        <pc:spChg chg="add mod">
          <ac:chgData name="Matt Larsen-Daw" userId="d1412f5f-2f6e-4676-ae29-f401cd4534a0" providerId="ADAL" clId="{2DB52DBD-D235-438A-B0D4-103C8FE65A62}" dt="2021-08-21T12:56:22.684" v="6590" actId="1076"/>
          <ac:spMkLst>
            <pc:docMk/>
            <pc:sldMk cId="1286120869" sldId="259"/>
            <ac:spMk id="37" creationId="{39D2EBE6-FB23-4887-B794-8F5C8A9D88A3}"/>
          </ac:spMkLst>
        </pc:spChg>
        <pc:spChg chg="add mod">
          <ac:chgData name="Matt Larsen-Daw" userId="d1412f5f-2f6e-4676-ae29-f401cd4534a0" providerId="ADAL" clId="{2DB52DBD-D235-438A-B0D4-103C8FE65A62}" dt="2021-08-21T12:56:22.684" v="6590" actId="1076"/>
          <ac:spMkLst>
            <pc:docMk/>
            <pc:sldMk cId="1286120869" sldId="259"/>
            <ac:spMk id="38" creationId="{A1A8F909-BC78-4070-84EB-4B72BE20B45C}"/>
          </ac:spMkLst>
        </pc:spChg>
        <pc:spChg chg="add mod">
          <ac:chgData name="Matt Larsen-Daw" userId="d1412f5f-2f6e-4676-ae29-f401cd4534a0" providerId="ADAL" clId="{2DB52DBD-D235-438A-B0D4-103C8FE65A62}" dt="2021-08-21T12:56:22.684" v="6590" actId="1076"/>
          <ac:spMkLst>
            <pc:docMk/>
            <pc:sldMk cId="1286120869" sldId="259"/>
            <ac:spMk id="39" creationId="{A50B13F3-32C4-48B5-9D2E-12F529A66CEA}"/>
          </ac:spMkLst>
        </pc:spChg>
        <pc:spChg chg="add mod">
          <ac:chgData name="Matt Larsen-Daw" userId="d1412f5f-2f6e-4676-ae29-f401cd4534a0" providerId="ADAL" clId="{2DB52DBD-D235-438A-B0D4-103C8FE65A62}" dt="2021-08-21T12:56:29.534" v="6599" actId="20577"/>
          <ac:spMkLst>
            <pc:docMk/>
            <pc:sldMk cId="1286120869" sldId="259"/>
            <ac:spMk id="42" creationId="{2AB148B4-EF1B-4F4D-8D52-692D6F3D301A}"/>
          </ac:spMkLst>
        </pc:spChg>
        <pc:spChg chg="add del mod">
          <ac:chgData name="Matt Larsen-Daw" userId="d1412f5f-2f6e-4676-ae29-f401cd4534a0" providerId="ADAL" clId="{2DB52DBD-D235-438A-B0D4-103C8FE65A62}" dt="2021-08-21T13:02:25.890" v="6680"/>
          <ac:spMkLst>
            <pc:docMk/>
            <pc:sldMk cId="1286120869" sldId="259"/>
            <ac:spMk id="43" creationId="{A7094037-83C9-4386-A046-AEEABB4B45F3}"/>
          </ac:spMkLst>
        </pc:spChg>
        <pc:spChg chg="add del mod">
          <ac:chgData name="Matt Larsen-Daw" userId="d1412f5f-2f6e-4676-ae29-f401cd4534a0" providerId="ADAL" clId="{2DB52DBD-D235-438A-B0D4-103C8FE65A62}" dt="2021-08-21T13:02:25.890" v="6680"/>
          <ac:spMkLst>
            <pc:docMk/>
            <pc:sldMk cId="1286120869" sldId="259"/>
            <ac:spMk id="46" creationId="{C51CE986-D7A1-41AC-94A3-8011E63BD146}"/>
          </ac:spMkLst>
        </pc:spChg>
        <pc:picChg chg="add mod">
          <ac:chgData name="Matt Larsen-Daw" userId="d1412f5f-2f6e-4676-ae29-f401cd4534a0" providerId="ADAL" clId="{2DB52DBD-D235-438A-B0D4-103C8FE65A62}" dt="2021-08-21T12:56:22.684" v="6590" actId="1076"/>
          <ac:picMkLst>
            <pc:docMk/>
            <pc:sldMk cId="1286120869" sldId="259"/>
            <ac:picMk id="3" creationId="{214BDEA2-6C10-4F39-BB70-82DCD5515977}"/>
          </ac:picMkLst>
        </pc:picChg>
        <pc:picChg chg="add del mod">
          <ac:chgData name="Matt Larsen-Daw" userId="d1412f5f-2f6e-4676-ae29-f401cd4534a0" providerId="ADAL" clId="{2DB52DBD-D235-438A-B0D4-103C8FE65A62}" dt="2021-08-21T11:10:33.954" v="1410" actId="478"/>
          <ac:picMkLst>
            <pc:docMk/>
            <pc:sldMk cId="1286120869" sldId="259"/>
            <ac:picMk id="5" creationId="{F26FED52-816B-40C0-A7FD-12561D21C531}"/>
          </ac:picMkLst>
        </pc:picChg>
        <pc:picChg chg="add del mod">
          <ac:chgData name="Matt Larsen-Daw" userId="d1412f5f-2f6e-4676-ae29-f401cd4534a0" providerId="ADAL" clId="{2DB52DBD-D235-438A-B0D4-103C8FE65A62}" dt="2021-08-20T13:05:07.724" v="94" actId="478"/>
          <ac:picMkLst>
            <pc:docMk/>
            <pc:sldMk cId="1286120869" sldId="259"/>
            <ac:picMk id="5" creationId="{FF047931-73C3-4395-8821-DEBD523F047F}"/>
          </ac:picMkLst>
        </pc:picChg>
        <pc:picChg chg="add del mod">
          <ac:chgData name="Matt Larsen-Daw" userId="d1412f5f-2f6e-4676-ae29-f401cd4534a0" providerId="ADAL" clId="{2DB52DBD-D235-438A-B0D4-103C8FE65A62}" dt="2021-08-21T10:03:38.651" v="1186" actId="478"/>
          <ac:picMkLst>
            <pc:docMk/>
            <pc:sldMk cId="1286120869" sldId="259"/>
            <ac:picMk id="7" creationId="{CA74301A-2037-439D-9CB5-D3D0EED5F55C}"/>
          </ac:picMkLst>
        </pc:picChg>
        <pc:picChg chg="add mod">
          <ac:chgData name="Matt Larsen-Daw" userId="d1412f5f-2f6e-4676-ae29-f401cd4534a0" providerId="ADAL" clId="{2DB52DBD-D235-438A-B0D4-103C8FE65A62}" dt="2021-08-21T12:56:22.684" v="6590" actId="1076"/>
          <ac:picMkLst>
            <pc:docMk/>
            <pc:sldMk cId="1286120869" sldId="259"/>
            <ac:picMk id="7" creationId="{EE5E7A1E-A2ED-44BC-AB6B-741903843770}"/>
          </ac:picMkLst>
        </pc:picChg>
        <pc:picChg chg="add mod">
          <ac:chgData name="Matt Larsen-Daw" userId="d1412f5f-2f6e-4676-ae29-f401cd4534a0" providerId="ADAL" clId="{2DB52DBD-D235-438A-B0D4-103C8FE65A62}" dt="2021-08-21T12:56:22.684" v="6590" actId="1076"/>
          <ac:picMkLst>
            <pc:docMk/>
            <pc:sldMk cId="1286120869" sldId="259"/>
            <ac:picMk id="9" creationId="{38986A01-4281-4DA3-93E5-A95E54E12681}"/>
          </ac:picMkLst>
        </pc:picChg>
        <pc:picChg chg="add del mod">
          <ac:chgData name="Matt Larsen-Daw" userId="d1412f5f-2f6e-4676-ae29-f401cd4534a0" providerId="ADAL" clId="{2DB52DBD-D235-438A-B0D4-103C8FE65A62}" dt="2021-08-20T13:04:45.686" v="88" actId="478"/>
          <ac:picMkLst>
            <pc:docMk/>
            <pc:sldMk cId="1286120869" sldId="259"/>
            <ac:picMk id="9" creationId="{4F007F23-41F7-43F9-9594-B6C250FB8909}"/>
          </ac:picMkLst>
        </pc:picChg>
        <pc:picChg chg="add del mod">
          <ac:chgData name="Matt Larsen-Daw" userId="d1412f5f-2f6e-4676-ae29-f401cd4534a0" providerId="ADAL" clId="{2DB52DBD-D235-438A-B0D4-103C8FE65A62}" dt="2021-08-21T10:03:38.199" v="1185" actId="478"/>
          <ac:picMkLst>
            <pc:docMk/>
            <pc:sldMk cId="1286120869" sldId="259"/>
            <ac:picMk id="11" creationId="{885D1796-22B0-4654-9322-91E497308B96}"/>
          </ac:picMkLst>
        </pc:picChg>
        <pc:picChg chg="add mod">
          <ac:chgData name="Matt Larsen-Daw" userId="d1412f5f-2f6e-4676-ae29-f401cd4534a0" providerId="ADAL" clId="{2DB52DBD-D235-438A-B0D4-103C8FE65A62}" dt="2021-08-21T12:56:22.684" v="6590" actId="1076"/>
          <ac:picMkLst>
            <pc:docMk/>
            <pc:sldMk cId="1286120869" sldId="259"/>
            <ac:picMk id="11" creationId="{D127E869-8F85-4D3B-A7E3-62511E490E40}"/>
          </ac:picMkLst>
        </pc:picChg>
        <pc:picChg chg="add mod">
          <ac:chgData name="Matt Larsen-Daw" userId="d1412f5f-2f6e-4676-ae29-f401cd4534a0" providerId="ADAL" clId="{2DB52DBD-D235-438A-B0D4-103C8FE65A62}" dt="2021-08-21T13:01:27.985" v="6604" actId="1076"/>
          <ac:picMkLst>
            <pc:docMk/>
            <pc:sldMk cId="1286120869" sldId="259"/>
            <ac:picMk id="13" creationId="{24420948-5AE8-40D1-9415-F84061D933C3}"/>
          </ac:picMkLst>
        </pc:picChg>
        <pc:picChg chg="add del mod modCrop">
          <ac:chgData name="Matt Larsen-Daw" userId="d1412f5f-2f6e-4676-ae29-f401cd4534a0" providerId="ADAL" clId="{2DB52DBD-D235-438A-B0D4-103C8FE65A62}" dt="2021-08-21T10:03:37.656" v="1184" actId="478"/>
          <ac:picMkLst>
            <pc:docMk/>
            <pc:sldMk cId="1286120869" sldId="259"/>
            <ac:picMk id="13" creationId="{E5943951-9C28-4908-A039-D79FF42FB1FA}"/>
          </ac:picMkLst>
        </pc:picChg>
        <pc:picChg chg="add del mod ord modCrop">
          <ac:chgData name="Matt Larsen-Daw" userId="d1412f5f-2f6e-4676-ae29-f401cd4534a0" providerId="ADAL" clId="{2DB52DBD-D235-438A-B0D4-103C8FE65A62}" dt="2021-08-21T13:34:23.756" v="9836" actId="478"/>
          <ac:picMkLst>
            <pc:docMk/>
            <pc:sldMk cId="1286120869" sldId="259"/>
            <ac:picMk id="16" creationId="{0AD5802D-EC39-4F19-AF6B-3EC87DCB573C}"/>
          </ac:picMkLst>
        </pc:picChg>
        <pc:picChg chg="add del mod">
          <ac:chgData name="Matt Larsen-Daw" userId="d1412f5f-2f6e-4676-ae29-f401cd4534a0" providerId="ADAL" clId="{2DB52DBD-D235-438A-B0D4-103C8FE65A62}" dt="2021-08-20T14:21:26.237" v="429" actId="21"/>
          <ac:picMkLst>
            <pc:docMk/>
            <pc:sldMk cId="1286120869" sldId="259"/>
            <ac:picMk id="16" creationId="{11AFD5B0-F149-4E56-AAC2-4467CB95CBE2}"/>
          </ac:picMkLst>
        </pc:picChg>
        <pc:picChg chg="add del mod">
          <ac:chgData name="Matt Larsen-Daw" userId="d1412f5f-2f6e-4676-ae29-f401cd4534a0" providerId="ADAL" clId="{2DB52DBD-D235-438A-B0D4-103C8FE65A62}" dt="2021-08-21T10:34:16.970" v="1365" actId="478"/>
          <ac:picMkLst>
            <pc:docMk/>
            <pc:sldMk cId="1286120869" sldId="259"/>
            <ac:picMk id="17" creationId="{0DE550AA-E6B7-4D53-AFAB-5719F878B634}"/>
          </ac:picMkLst>
        </pc:picChg>
        <pc:picChg chg="add del mod">
          <ac:chgData name="Matt Larsen-Daw" userId="d1412f5f-2f6e-4676-ae29-f401cd4534a0" providerId="ADAL" clId="{2DB52DBD-D235-438A-B0D4-103C8FE65A62}" dt="2021-08-21T10:34:16.970" v="1365" actId="478"/>
          <ac:picMkLst>
            <pc:docMk/>
            <pc:sldMk cId="1286120869" sldId="259"/>
            <ac:picMk id="18" creationId="{E6662725-5836-45E8-BC14-C9A19BBECBE2}"/>
          </ac:picMkLst>
        </pc:picChg>
        <pc:picChg chg="add mod ord modCrop">
          <ac:chgData name="Matt Larsen-Daw" userId="d1412f5f-2f6e-4676-ae29-f401cd4534a0" providerId="ADAL" clId="{2DB52DBD-D235-438A-B0D4-103C8FE65A62}" dt="2021-08-21T13:34:49.031" v="9840" actId="1076"/>
          <ac:picMkLst>
            <pc:docMk/>
            <pc:sldMk cId="1286120869" sldId="259"/>
            <ac:picMk id="20" creationId="{11354B83-B862-4570-9744-C8CD49B1F360}"/>
          </ac:picMkLst>
        </pc:picChg>
        <pc:picChg chg="add del mod">
          <ac:chgData name="Matt Larsen-Daw" userId="d1412f5f-2f6e-4676-ae29-f401cd4534a0" providerId="ADAL" clId="{2DB52DBD-D235-438A-B0D4-103C8FE65A62}" dt="2021-08-21T11:10:59.948" v="1418" actId="478"/>
          <ac:picMkLst>
            <pc:docMk/>
            <pc:sldMk cId="1286120869" sldId="259"/>
            <ac:picMk id="21" creationId="{495A16B2-F0D7-4D30-94C0-125870826341}"/>
          </ac:picMkLst>
        </pc:picChg>
        <pc:picChg chg="add mod ord modCrop">
          <ac:chgData name="Matt Larsen-Daw" userId="d1412f5f-2f6e-4676-ae29-f401cd4534a0" providerId="ADAL" clId="{2DB52DBD-D235-438A-B0D4-103C8FE65A62}" dt="2021-08-21T13:35:06.985" v="9842" actId="688"/>
          <ac:picMkLst>
            <pc:docMk/>
            <pc:sldMk cId="1286120869" sldId="259"/>
            <ac:picMk id="22" creationId="{56CB1678-27DA-40BE-9EE1-75609A43C599}"/>
          </ac:picMkLst>
        </pc:picChg>
        <pc:picChg chg="add mod">
          <ac:chgData name="Matt Larsen-Daw" userId="d1412f5f-2f6e-4676-ae29-f401cd4534a0" providerId="ADAL" clId="{2DB52DBD-D235-438A-B0D4-103C8FE65A62}" dt="2021-08-21T12:56:22.684" v="6590" actId="1076"/>
          <ac:picMkLst>
            <pc:docMk/>
            <pc:sldMk cId="1286120869" sldId="259"/>
            <ac:picMk id="24" creationId="{5EA5BEF6-1278-4A25-BB6C-566693551468}"/>
          </ac:picMkLst>
        </pc:picChg>
        <pc:picChg chg="add del mod">
          <ac:chgData name="Matt Larsen-Daw" userId="d1412f5f-2f6e-4676-ae29-f401cd4534a0" providerId="ADAL" clId="{2DB52DBD-D235-438A-B0D4-103C8FE65A62}" dt="2021-08-21T10:27:24.164" v="1282" actId="478"/>
          <ac:picMkLst>
            <pc:docMk/>
            <pc:sldMk cId="1286120869" sldId="259"/>
            <ac:picMk id="26" creationId="{4D028A2D-BCDF-42AE-BC4A-28009751A45A}"/>
          </ac:picMkLst>
        </pc:picChg>
        <pc:picChg chg="add del mod">
          <ac:chgData name="Matt Larsen-Daw" userId="d1412f5f-2f6e-4676-ae29-f401cd4534a0" providerId="ADAL" clId="{2DB52DBD-D235-438A-B0D4-103C8FE65A62}" dt="2021-08-21T11:12:43.081" v="1435" actId="478"/>
          <ac:picMkLst>
            <pc:docMk/>
            <pc:sldMk cId="1286120869" sldId="259"/>
            <ac:picMk id="26" creationId="{CEB4B1DD-7867-4014-8639-9C23EBA1F2C8}"/>
          </ac:picMkLst>
        </pc:picChg>
        <pc:picChg chg="add mod">
          <ac:chgData name="Matt Larsen-Daw" userId="d1412f5f-2f6e-4676-ae29-f401cd4534a0" providerId="ADAL" clId="{2DB52DBD-D235-438A-B0D4-103C8FE65A62}" dt="2021-08-21T12:56:22.684" v="6590" actId="1076"/>
          <ac:picMkLst>
            <pc:docMk/>
            <pc:sldMk cId="1286120869" sldId="259"/>
            <ac:picMk id="28" creationId="{042EC74E-2762-4968-92E0-84412FCD3116}"/>
          </ac:picMkLst>
        </pc:picChg>
        <pc:picChg chg="add mod">
          <ac:chgData name="Matt Larsen-Daw" userId="d1412f5f-2f6e-4676-ae29-f401cd4534a0" providerId="ADAL" clId="{2DB52DBD-D235-438A-B0D4-103C8FE65A62}" dt="2021-08-21T12:56:22.684" v="6590" actId="1076"/>
          <ac:picMkLst>
            <pc:docMk/>
            <pc:sldMk cId="1286120869" sldId="259"/>
            <ac:picMk id="34" creationId="{98639DB0-C539-47B4-B92F-7D21F6E30334}"/>
          </ac:picMkLst>
        </pc:picChg>
        <pc:picChg chg="add del mod">
          <ac:chgData name="Matt Larsen-Daw" userId="d1412f5f-2f6e-4676-ae29-f401cd4534a0" providerId="ADAL" clId="{2DB52DBD-D235-438A-B0D4-103C8FE65A62}" dt="2021-08-21T11:15:54.514" v="1455" actId="478"/>
          <ac:picMkLst>
            <pc:docMk/>
            <pc:sldMk cId="1286120869" sldId="259"/>
            <ac:picMk id="36" creationId="{710DA849-AE19-4B58-AA58-67D9A1F9D938}"/>
          </ac:picMkLst>
        </pc:picChg>
        <pc:picChg chg="add del mod">
          <ac:chgData name="Matt Larsen-Daw" userId="d1412f5f-2f6e-4676-ae29-f401cd4534a0" providerId="ADAL" clId="{2DB52DBD-D235-438A-B0D4-103C8FE65A62}" dt="2021-08-21T10:32:08.490" v="1332" actId="478"/>
          <ac:picMkLst>
            <pc:docMk/>
            <pc:sldMk cId="1286120869" sldId="259"/>
            <ac:picMk id="36" creationId="{90ACB0ED-2799-450D-BE62-6C7E9B900117}"/>
          </ac:picMkLst>
        </pc:picChg>
        <pc:picChg chg="add del mod">
          <ac:chgData name="Matt Larsen-Daw" userId="d1412f5f-2f6e-4676-ae29-f401cd4534a0" providerId="ADAL" clId="{2DB52DBD-D235-438A-B0D4-103C8FE65A62}" dt="2021-08-21T12:56:33.955" v="6600" actId="478"/>
          <ac:picMkLst>
            <pc:docMk/>
            <pc:sldMk cId="1286120869" sldId="259"/>
            <ac:picMk id="40" creationId="{B9403D1F-3CAD-42E9-A3C4-4AEF01B7B3C6}"/>
          </ac:picMkLst>
        </pc:picChg>
        <pc:picChg chg="add del mod">
          <ac:chgData name="Matt Larsen-Daw" userId="d1412f5f-2f6e-4676-ae29-f401cd4534a0" providerId="ADAL" clId="{2DB52DBD-D235-438A-B0D4-103C8FE65A62}" dt="2021-08-21T12:56:33.955" v="6600" actId="478"/>
          <ac:picMkLst>
            <pc:docMk/>
            <pc:sldMk cId="1286120869" sldId="259"/>
            <ac:picMk id="41" creationId="{082CBFF4-F31A-4D2B-8493-D7DFDF3C444C}"/>
          </ac:picMkLst>
        </pc:picChg>
        <pc:picChg chg="add del mod">
          <ac:chgData name="Matt Larsen-Daw" userId="d1412f5f-2f6e-4676-ae29-f401cd4534a0" providerId="ADAL" clId="{2DB52DBD-D235-438A-B0D4-103C8FE65A62}" dt="2021-08-21T13:02:25.890" v="6680"/>
          <ac:picMkLst>
            <pc:docMk/>
            <pc:sldMk cId="1286120869" sldId="259"/>
            <ac:picMk id="44" creationId="{6D065AAC-C538-4084-835E-2FCF0E56DB9D}"/>
          </ac:picMkLst>
        </pc:picChg>
        <pc:picChg chg="add del mod">
          <ac:chgData name="Matt Larsen-Daw" userId="d1412f5f-2f6e-4676-ae29-f401cd4534a0" providerId="ADAL" clId="{2DB52DBD-D235-438A-B0D4-103C8FE65A62}" dt="2021-08-21T13:02:25.890" v="6680"/>
          <ac:picMkLst>
            <pc:docMk/>
            <pc:sldMk cId="1286120869" sldId="259"/>
            <ac:picMk id="45" creationId="{12A24125-4558-41C9-8F9C-C44CF3BD69EF}"/>
          </ac:picMkLst>
        </pc:picChg>
      </pc:sldChg>
      <pc:sldChg chg="addSp delSp modSp new mod modAnim modNotesTx">
        <pc:chgData name="Matt Larsen-Daw" userId="d1412f5f-2f6e-4676-ae29-f401cd4534a0" providerId="ADAL" clId="{2DB52DBD-D235-438A-B0D4-103C8FE65A62}" dt="2021-08-21T13:55:34.707" v="11634" actId="14100"/>
        <pc:sldMkLst>
          <pc:docMk/>
          <pc:sldMk cId="3831374815" sldId="260"/>
        </pc:sldMkLst>
        <pc:spChg chg="del">
          <ac:chgData name="Matt Larsen-Daw" userId="d1412f5f-2f6e-4676-ae29-f401cd4534a0" providerId="ADAL" clId="{2DB52DBD-D235-438A-B0D4-103C8FE65A62}" dt="2021-08-20T14:21:21.282" v="427" actId="478"/>
          <ac:spMkLst>
            <pc:docMk/>
            <pc:sldMk cId="3831374815" sldId="260"/>
            <ac:spMk id="2" creationId="{09E4E0BB-0B32-4BB0-BA6D-F08623A96BC5}"/>
          </ac:spMkLst>
        </pc:spChg>
        <pc:spChg chg="del">
          <ac:chgData name="Matt Larsen-Daw" userId="d1412f5f-2f6e-4676-ae29-f401cd4534a0" providerId="ADAL" clId="{2DB52DBD-D235-438A-B0D4-103C8FE65A62}" dt="2021-08-20T14:21:22.518" v="428" actId="478"/>
          <ac:spMkLst>
            <pc:docMk/>
            <pc:sldMk cId="3831374815" sldId="260"/>
            <ac:spMk id="3" creationId="{C8970BAC-1ED1-4411-881A-D387244F9D29}"/>
          </ac:spMkLst>
        </pc:spChg>
        <pc:spChg chg="add mod">
          <ac:chgData name="Matt Larsen-Daw" userId="d1412f5f-2f6e-4676-ae29-f401cd4534a0" providerId="ADAL" clId="{2DB52DBD-D235-438A-B0D4-103C8FE65A62}" dt="2021-08-21T13:55:34.707" v="11634" actId="14100"/>
          <ac:spMkLst>
            <pc:docMk/>
            <pc:sldMk cId="3831374815" sldId="260"/>
            <ac:spMk id="7" creationId="{84F4EF0A-644A-4CF0-BCFE-7D3A57C54DCB}"/>
          </ac:spMkLst>
        </pc:spChg>
        <pc:spChg chg="add mod">
          <ac:chgData name="Matt Larsen-Daw" userId="d1412f5f-2f6e-4676-ae29-f401cd4534a0" providerId="ADAL" clId="{2DB52DBD-D235-438A-B0D4-103C8FE65A62}" dt="2021-08-20T14:43:33.917" v="893" actId="113"/>
          <ac:spMkLst>
            <pc:docMk/>
            <pc:sldMk cId="3831374815" sldId="260"/>
            <ac:spMk id="8" creationId="{6A6150FF-28B4-422F-AB2E-A2A79E814C63}"/>
          </ac:spMkLst>
        </pc:spChg>
        <pc:spChg chg="add mod">
          <ac:chgData name="Matt Larsen-Daw" userId="d1412f5f-2f6e-4676-ae29-f401cd4534a0" providerId="ADAL" clId="{2DB52DBD-D235-438A-B0D4-103C8FE65A62}" dt="2021-08-20T14:43:30.550" v="892" actId="113"/>
          <ac:spMkLst>
            <pc:docMk/>
            <pc:sldMk cId="3831374815" sldId="260"/>
            <ac:spMk id="9" creationId="{E3101502-360A-4E99-BC86-91833E89FAB7}"/>
          </ac:spMkLst>
        </pc:spChg>
        <pc:spChg chg="add mod">
          <ac:chgData name="Matt Larsen-Daw" userId="d1412f5f-2f6e-4676-ae29-f401cd4534a0" providerId="ADAL" clId="{2DB52DBD-D235-438A-B0D4-103C8FE65A62}" dt="2021-08-21T11:12:24.917" v="1425" actId="14100"/>
          <ac:spMkLst>
            <pc:docMk/>
            <pc:sldMk cId="3831374815" sldId="260"/>
            <ac:spMk id="10" creationId="{809CE0C1-BF7D-421C-A9BA-46F09D17051E}"/>
          </ac:spMkLst>
        </pc:spChg>
        <pc:spChg chg="add mod">
          <ac:chgData name="Matt Larsen-Daw" userId="d1412f5f-2f6e-4676-ae29-f401cd4534a0" providerId="ADAL" clId="{2DB52DBD-D235-438A-B0D4-103C8FE65A62}" dt="2021-08-20T14:43:22.869" v="890" actId="113"/>
          <ac:spMkLst>
            <pc:docMk/>
            <pc:sldMk cId="3831374815" sldId="260"/>
            <ac:spMk id="11" creationId="{F2DE9A58-A3A6-4C0B-BD77-A9524420A3B0}"/>
          </ac:spMkLst>
        </pc:spChg>
        <pc:spChg chg="add mod">
          <ac:chgData name="Matt Larsen-Daw" userId="d1412f5f-2f6e-4676-ae29-f401cd4534a0" providerId="ADAL" clId="{2DB52DBD-D235-438A-B0D4-103C8FE65A62}" dt="2021-08-20T14:43:26.798" v="891" actId="113"/>
          <ac:spMkLst>
            <pc:docMk/>
            <pc:sldMk cId="3831374815" sldId="260"/>
            <ac:spMk id="12" creationId="{946D4D91-B444-495A-9737-B8FB3C8380A8}"/>
          </ac:spMkLst>
        </pc:spChg>
        <pc:picChg chg="add del mod modCrop">
          <ac:chgData name="Matt Larsen-Daw" userId="d1412f5f-2f6e-4676-ae29-f401cd4534a0" providerId="ADAL" clId="{2DB52DBD-D235-438A-B0D4-103C8FE65A62}" dt="2021-08-20T14:23:12.343" v="441" actId="478"/>
          <ac:picMkLst>
            <pc:docMk/>
            <pc:sldMk cId="3831374815" sldId="260"/>
            <ac:picMk id="4" creationId="{9966F2AE-D2B5-4D8A-98EA-A6054687F632}"/>
          </ac:picMkLst>
        </pc:picChg>
        <pc:picChg chg="add mod modCrop">
          <ac:chgData name="Matt Larsen-Daw" userId="d1412f5f-2f6e-4676-ae29-f401cd4534a0" providerId="ADAL" clId="{2DB52DBD-D235-438A-B0D4-103C8FE65A62}" dt="2021-08-21T10:09:18.275" v="1241" actId="1582"/>
          <ac:picMkLst>
            <pc:docMk/>
            <pc:sldMk cId="3831374815" sldId="260"/>
            <ac:picMk id="6" creationId="{ED16190F-1BAA-4C22-95D1-D574AEFC9EDF}"/>
          </ac:picMkLst>
        </pc:picChg>
        <pc:picChg chg="add mod ord modCrop">
          <ac:chgData name="Matt Larsen-Daw" userId="d1412f5f-2f6e-4676-ae29-f401cd4534a0" providerId="ADAL" clId="{2DB52DBD-D235-438A-B0D4-103C8FE65A62}" dt="2021-08-21T10:11:03.903" v="1255" actId="167"/>
          <ac:picMkLst>
            <pc:docMk/>
            <pc:sldMk cId="3831374815" sldId="260"/>
            <ac:picMk id="14" creationId="{86759972-F1CE-49A1-A3AF-988273B65EAF}"/>
          </ac:picMkLst>
        </pc:picChg>
      </pc:sldChg>
      <pc:sldChg chg="addSp delSp modSp new mod setBg addAnim setClrOvrMap">
        <pc:chgData name="Matt Larsen-Daw" userId="d1412f5f-2f6e-4676-ae29-f401cd4534a0" providerId="ADAL" clId="{2DB52DBD-D235-438A-B0D4-103C8FE65A62}" dt="2021-08-21T14:00:50.901" v="11715"/>
        <pc:sldMkLst>
          <pc:docMk/>
          <pc:sldMk cId="1199226305" sldId="261"/>
        </pc:sldMkLst>
        <pc:spChg chg="mod">
          <ac:chgData name="Matt Larsen-Daw" userId="d1412f5f-2f6e-4676-ae29-f401cd4534a0" providerId="ADAL" clId="{2DB52DBD-D235-438A-B0D4-103C8FE65A62}" dt="2021-08-21T13:59:36.363" v="11695" actId="207"/>
          <ac:spMkLst>
            <pc:docMk/>
            <pc:sldMk cId="1199226305" sldId="261"/>
            <ac:spMk id="2" creationId="{7CE50C86-9F39-42AB-8BDB-1139E3960E72}"/>
          </ac:spMkLst>
        </pc:spChg>
        <pc:spChg chg="del">
          <ac:chgData name="Matt Larsen-Daw" userId="d1412f5f-2f6e-4676-ae29-f401cd4534a0" providerId="ADAL" clId="{2DB52DBD-D235-438A-B0D4-103C8FE65A62}" dt="2021-08-21T13:49:07.147" v="11576" actId="478"/>
          <ac:spMkLst>
            <pc:docMk/>
            <pc:sldMk cId="1199226305" sldId="261"/>
            <ac:spMk id="3" creationId="{4C06A342-FDE3-4FD6-B412-C463BDAC5079}"/>
          </ac:spMkLst>
        </pc:spChg>
        <pc:spChg chg="add del mod">
          <ac:chgData name="Matt Larsen-Daw" userId="d1412f5f-2f6e-4676-ae29-f401cd4534a0" providerId="ADAL" clId="{2DB52DBD-D235-438A-B0D4-103C8FE65A62}" dt="2021-08-21T14:00:50.901" v="11715"/>
          <ac:spMkLst>
            <pc:docMk/>
            <pc:sldMk cId="1199226305" sldId="261"/>
            <ac:spMk id="12" creationId="{89E3AFE0-1BE1-4690-990F-347AD9C96E33}"/>
          </ac:spMkLst>
        </pc:spChg>
        <pc:spChg chg="add mod">
          <ac:chgData name="Matt Larsen-Daw" userId="d1412f5f-2f6e-4676-ae29-f401cd4534a0" providerId="ADAL" clId="{2DB52DBD-D235-438A-B0D4-103C8FE65A62}" dt="2021-08-21T14:00:30.823" v="11707" actId="1076"/>
          <ac:spMkLst>
            <pc:docMk/>
            <pc:sldMk cId="1199226305" sldId="261"/>
            <ac:spMk id="13" creationId="{DBB65DC9-8FD3-4854-A419-12E9E08843BE}"/>
          </ac:spMkLst>
        </pc:spChg>
        <pc:spChg chg="add del">
          <ac:chgData name="Matt Larsen-Daw" userId="d1412f5f-2f6e-4676-ae29-f401cd4534a0" providerId="ADAL" clId="{2DB52DBD-D235-438A-B0D4-103C8FE65A62}" dt="2021-08-21T13:52:59.557" v="11589" actId="26606"/>
          <ac:spMkLst>
            <pc:docMk/>
            <pc:sldMk cId="1199226305" sldId="261"/>
            <ac:spMk id="14" creationId="{83FA766D-3260-4E0A-9E7F-A2C93DFF1932}"/>
          </ac:spMkLst>
        </pc:spChg>
        <pc:spChg chg="add del">
          <ac:chgData name="Matt Larsen-Daw" userId="d1412f5f-2f6e-4676-ae29-f401cd4534a0" providerId="ADAL" clId="{2DB52DBD-D235-438A-B0D4-103C8FE65A62}" dt="2021-08-21T13:52:59.557" v="11589" actId="26606"/>
          <ac:spMkLst>
            <pc:docMk/>
            <pc:sldMk cId="1199226305" sldId="261"/>
            <ac:spMk id="16" creationId="{CB435A06-5FFD-4CF8-BE06-3796EC42003A}"/>
          </ac:spMkLst>
        </pc:spChg>
        <pc:spChg chg="add del">
          <ac:chgData name="Matt Larsen-Daw" userId="d1412f5f-2f6e-4676-ae29-f401cd4534a0" providerId="ADAL" clId="{2DB52DBD-D235-438A-B0D4-103C8FE65A62}" dt="2021-08-21T13:52:59.557" v="11589" actId="26606"/>
          <ac:spMkLst>
            <pc:docMk/>
            <pc:sldMk cId="1199226305" sldId="261"/>
            <ac:spMk id="18" creationId="{5E10DA6E-C3FF-4539-BF84-4775BB7EC422}"/>
          </ac:spMkLst>
        </pc:spChg>
        <pc:spChg chg="add mod">
          <ac:chgData name="Matt Larsen-Daw" userId="d1412f5f-2f6e-4676-ae29-f401cd4534a0" providerId="ADAL" clId="{2DB52DBD-D235-438A-B0D4-103C8FE65A62}" dt="2021-08-21T14:00:40.485" v="11709" actId="1076"/>
          <ac:spMkLst>
            <pc:docMk/>
            <pc:sldMk cId="1199226305" sldId="261"/>
            <ac:spMk id="21" creationId="{A190721D-4379-42C8-A145-F36C0BF3C449}"/>
          </ac:spMkLst>
        </pc:spChg>
        <pc:spChg chg="add mod">
          <ac:chgData name="Matt Larsen-Daw" userId="d1412f5f-2f6e-4676-ae29-f401cd4534a0" providerId="ADAL" clId="{2DB52DBD-D235-438A-B0D4-103C8FE65A62}" dt="2021-08-21T14:00:45.408" v="11711" actId="1076"/>
          <ac:spMkLst>
            <pc:docMk/>
            <pc:sldMk cId="1199226305" sldId="261"/>
            <ac:spMk id="22" creationId="{AFAFB9A3-C111-4212-98C9-225D5F034683}"/>
          </ac:spMkLst>
        </pc:spChg>
        <pc:spChg chg="add mod">
          <ac:chgData name="Matt Larsen-Daw" userId="d1412f5f-2f6e-4676-ae29-f401cd4534a0" providerId="ADAL" clId="{2DB52DBD-D235-438A-B0D4-103C8FE65A62}" dt="2021-08-21T14:00:50.172" v="11713" actId="1076"/>
          <ac:spMkLst>
            <pc:docMk/>
            <pc:sldMk cId="1199226305" sldId="261"/>
            <ac:spMk id="24" creationId="{35616F60-6257-48F9-9EAF-20813F29093B}"/>
          </ac:spMkLst>
        </pc:spChg>
        <pc:picChg chg="add mod ord">
          <ac:chgData name="Matt Larsen-Daw" userId="d1412f5f-2f6e-4676-ae29-f401cd4534a0" providerId="ADAL" clId="{2DB52DBD-D235-438A-B0D4-103C8FE65A62}" dt="2021-08-21T13:52:59.557" v="11589" actId="26606"/>
          <ac:picMkLst>
            <pc:docMk/>
            <pc:sldMk cId="1199226305" sldId="261"/>
            <ac:picMk id="5" creationId="{177AE0EA-71E2-4FAB-B24E-1EABDE68994A}"/>
          </ac:picMkLst>
        </pc:picChg>
        <pc:picChg chg="add mod ord">
          <ac:chgData name="Matt Larsen-Daw" userId="d1412f5f-2f6e-4676-ae29-f401cd4534a0" providerId="ADAL" clId="{2DB52DBD-D235-438A-B0D4-103C8FE65A62}" dt="2021-08-21T13:52:59.557" v="11589" actId="26606"/>
          <ac:picMkLst>
            <pc:docMk/>
            <pc:sldMk cId="1199226305" sldId="261"/>
            <ac:picMk id="7" creationId="{FC7ED183-8703-46F2-8CC3-8842CA2AE016}"/>
          </ac:picMkLst>
        </pc:picChg>
        <pc:picChg chg="add mod ord">
          <ac:chgData name="Matt Larsen-Daw" userId="d1412f5f-2f6e-4676-ae29-f401cd4534a0" providerId="ADAL" clId="{2DB52DBD-D235-438A-B0D4-103C8FE65A62}" dt="2021-08-21T13:52:59.557" v="11589" actId="26606"/>
          <ac:picMkLst>
            <pc:docMk/>
            <pc:sldMk cId="1199226305" sldId="261"/>
            <ac:picMk id="9" creationId="{076AC167-D969-48B3-B02F-EEECFBD2CD7F}"/>
          </ac:picMkLst>
        </pc:picChg>
        <pc:picChg chg="add mod ord">
          <ac:chgData name="Matt Larsen-Daw" userId="d1412f5f-2f6e-4676-ae29-f401cd4534a0" providerId="ADAL" clId="{2DB52DBD-D235-438A-B0D4-103C8FE65A62}" dt="2021-08-21T13:52:59.557" v="11589" actId="26606"/>
          <ac:picMkLst>
            <pc:docMk/>
            <pc:sldMk cId="1199226305" sldId="261"/>
            <ac:picMk id="11" creationId="{9578314D-45FF-4D1E-84A5-C3360710F84C}"/>
          </ac:picMkLst>
        </pc:picChg>
        <pc:cxnChg chg="add">
          <ac:chgData name="Matt Larsen-Daw" userId="d1412f5f-2f6e-4676-ae29-f401cd4534a0" providerId="ADAL" clId="{2DB52DBD-D235-438A-B0D4-103C8FE65A62}" dt="2021-08-21T13:52:59.557" v="11589" actId="26606"/>
          <ac:cxnSpMkLst>
            <pc:docMk/>
            <pc:sldMk cId="1199226305" sldId="261"/>
            <ac:cxnSpMk id="23" creationId="{EBAD6A72-88E8-42F7-88B9-CAF744536BE4}"/>
          </ac:cxnSpMkLst>
        </pc:cxnChg>
        <pc:cxnChg chg="add">
          <ac:chgData name="Matt Larsen-Daw" userId="d1412f5f-2f6e-4676-ae29-f401cd4534a0" providerId="ADAL" clId="{2DB52DBD-D235-438A-B0D4-103C8FE65A62}" dt="2021-08-21T13:52:59.557" v="11589" actId="26606"/>
          <ac:cxnSpMkLst>
            <pc:docMk/>
            <pc:sldMk cId="1199226305" sldId="261"/>
            <ac:cxnSpMk id="25" creationId="{C800968E-0A99-46C4-A9B2-6A63AC66F4B0}"/>
          </ac:cxnSpMkLst>
        </pc:cxnChg>
        <pc:cxnChg chg="add">
          <ac:chgData name="Matt Larsen-Daw" userId="d1412f5f-2f6e-4676-ae29-f401cd4534a0" providerId="ADAL" clId="{2DB52DBD-D235-438A-B0D4-103C8FE65A62}" dt="2021-08-21T13:52:59.557" v="11589" actId="26606"/>
          <ac:cxnSpMkLst>
            <pc:docMk/>
            <pc:sldMk cId="1199226305" sldId="261"/>
            <ac:cxnSpMk id="27" creationId="{0627B73E-D784-4780-AA33-DCDFE7DA16ED}"/>
          </ac:cxnSpMkLst>
        </pc:cxnChg>
        <pc:cxnChg chg="add">
          <ac:chgData name="Matt Larsen-Daw" userId="d1412f5f-2f6e-4676-ae29-f401cd4534a0" providerId="ADAL" clId="{2DB52DBD-D235-438A-B0D4-103C8FE65A62}" dt="2021-08-21T13:52:59.557" v="11589" actId="26606"/>
          <ac:cxnSpMkLst>
            <pc:docMk/>
            <pc:sldMk cId="1199226305" sldId="261"/>
            <ac:cxnSpMk id="29" creationId="{99FF1850-8D1E-4E84-BD9E-F2E906958502}"/>
          </ac:cxnSpMkLst>
        </pc:cxnChg>
      </pc:sldChg>
    </pc:docChg>
  </pc:docChgLst>
  <pc:docChgLst>
    <pc:chgData name="Matt Larsen-Daw" userId="d1412f5f-2f6e-4676-ae29-f401cd4534a0" providerId="ADAL" clId="{CF3D9566-7E9D-4016-8DA4-BF3DF2ED35BE}"/>
    <pc:docChg chg="custSel addSld modSld">
      <pc:chgData name="Matt Larsen-Daw" userId="d1412f5f-2f6e-4676-ae29-f401cd4534a0" providerId="ADAL" clId="{CF3D9566-7E9D-4016-8DA4-BF3DF2ED35BE}" dt="2021-07-18T15:08:24.256" v="2628" actId="1076"/>
      <pc:docMkLst>
        <pc:docMk/>
      </pc:docMkLst>
      <pc:sldChg chg="addSp delSp modSp new mod modNotesTx">
        <pc:chgData name="Matt Larsen-Daw" userId="d1412f5f-2f6e-4676-ae29-f401cd4534a0" providerId="ADAL" clId="{CF3D9566-7E9D-4016-8DA4-BF3DF2ED35BE}" dt="2021-07-18T15:08:24.256" v="2628" actId="1076"/>
        <pc:sldMkLst>
          <pc:docMk/>
          <pc:sldMk cId="2423941635" sldId="257"/>
        </pc:sldMkLst>
        <pc:spChg chg="del">
          <ac:chgData name="Matt Larsen-Daw" userId="d1412f5f-2f6e-4676-ae29-f401cd4534a0" providerId="ADAL" clId="{CF3D9566-7E9D-4016-8DA4-BF3DF2ED35BE}" dt="2021-07-18T12:57:04.373" v="1" actId="478"/>
          <ac:spMkLst>
            <pc:docMk/>
            <pc:sldMk cId="2423941635" sldId="257"/>
            <ac:spMk id="2" creationId="{6D8DDF7E-E693-4091-84C3-B1D5E1335E5E}"/>
          </ac:spMkLst>
        </pc:spChg>
        <pc:spChg chg="mod">
          <ac:chgData name="Matt Larsen-Daw" userId="d1412f5f-2f6e-4676-ae29-f401cd4534a0" providerId="ADAL" clId="{CF3D9566-7E9D-4016-8DA4-BF3DF2ED35BE}" dt="2021-07-18T15:07:26.630" v="2621" actId="207"/>
          <ac:spMkLst>
            <pc:docMk/>
            <pc:sldMk cId="2423941635" sldId="257"/>
            <ac:spMk id="3" creationId="{59696E64-FABA-40B7-B715-6A1AA47FF001}"/>
          </ac:spMkLst>
        </pc:spChg>
        <pc:spChg chg="add mod">
          <ac:chgData name="Matt Larsen-Daw" userId="d1412f5f-2f6e-4676-ae29-f401cd4534a0" providerId="ADAL" clId="{CF3D9566-7E9D-4016-8DA4-BF3DF2ED35BE}" dt="2021-07-18T15:07:38.048" v="2622" actId="207"/>
          <ac:spMkLst>
            <pc:docMk/>
            <pc:sldMk cId="2423941635" sldId="257"/>
            <ac:spMk id="4" creationId="{668868AF-90DD-4146-B83E-C2E9D8CD0BE4}"/>
          </ac:spMkLst>
        </pc:spChg>
        <pc:spChg chg="add mod">
          <ac:chgData name="Matt Larsen-Daw" userId="d1412f5f-2f6e-4676-ae29-f401cd4534a0" providerId="ADAL" clId="{CF3D9566-7E9D-4016-8DA4-BF3DF2ED35BE}" dt="2021-07-18T15:07:52.551" v="2623" actId="207"/>
          <ac:spMkLst>
            <pc:docMk/>
            <pc:sldMk cId="2423941635" sldId="257"/>
            <ac:spMk id="5" creationId="{086E12D2-8C48-417F-A1E4-E22AB4A7E1FC}"/>
          </ac:spMkLst>
        </pc:spChg>
        <pc:spChg chg="add mod">
          <ac:chgData name="Matt Larsen-Daw" userId="d1412f5f-2f6e-4676-ae29-f401cd4534a0" providerId="ADAL" clId="{CF3D9566-7E9D-4016-8DA4-BF3DF2ED35BE}" dt="2021-07-18T15:07:57.363" v="2624" actId="207"/>
          <ac:spMkLst>
            <pc:docMk/>
            <pc:sldMk cId="2423941635" sldId="257"/>
            <ac:spMk id="6" creationId="{E3FA02F6-7864-4DC7-9394-93D7F1CE9AEE}"/>
          </ac:spMkLst>
        </pc:spChg>
        <pc:spChg chg="add mod">
          <ac:chgData name="Matt Larsen-Daw" userId="d1412f5f-2f6e-4676-ae29-f401cd4534a0" providerId="ADAL" clId="{CF3D9566-7E9D-4016-8DA4-BF3DF2ED35BE}" dt="2021-07-18T15:08:01.133" v="2625" actId="207"/>
          <ac:spMkLst>
            <pc:docMk/>
            <pc:sldMk cId="2423941635" sldId="257"/>
            <ac:spMk id="7" creationId="{2700F67C-66D9-4EC9-8031-2D9B321684DD}"/>
          </ac:spMkLst>
        </pc:spChg>
        <pc:spChg chg="add mod">
          <ac:chgData name="Matt Larsen-Daw" userId="d1412f5f-2f6e-4676-ae29-f401cd4534a0" providerId="ADAL" clId="{CF3D9566-7E9D-4016-8DA4-BF3DF2ED35BE}" dt="2021-07-18T15:08:05.643" v="2626" actId="207"/>
          <ac:spMkLst>
            <pc:docMk/>
            <pc:sldMk cId="2423941635" sldId="257"/>
            <ac:spMk id="8" creationId="{11FA16BC-B150-42B0-8041-3D4E913E6D8A}"/>
          </ac:spMkLst>
        </pc:spChg>
        <pc:spChg chg="add mod">
          <ac:chgData name="Matt Larsen-Daw" userId="d1412f5f-2f6e-4676-ae29-f401cd4534a0" providerId="ADAL" clId="{CF3D9566-7E9D-4016-8DA4-BF3DF2ED35BE}" dt="2021-07-18T15:05:45.079" v="2606" actId="207"/>
          <ac:spMkLst>
            <pc:docMk/>
            <pc:sldMk cId="2423941635" sldId="257"/>
            <ac:spMk id="9" creationId="{799B8020-EF37-4243-8089-8DAEDA710642}"/>
          </ac:spMkLst>
        </pc:spChg>
        <pc:spChg chg="add mod">
          <ac:chgData name="Matt Larsen-Daw" userId="d1412f5f-2f6e-4676-ae29-f401cd4534a0" providerId="ADAL" clId="{CF3D9566-7E9D-4016-8DA4-BF3DF2ED35BE}" dt="2021-07-18T15:07:08.533" v="2619" actId="207"/>
          <ac:spMkLst>
            <pc:docMk/>
            <pc:sldMk cId="2423941635" sldId="257"/>
            <ac:spMk id="10" creationId="{FBD0A230-8060-48DE-AADE-888E2C11F91A}"/>
          </ac:spMkLst>
        </pc:spChg>
        <pc:spChg chg="add mod">
          <ac:chgData name="Matt Larsen-Daw" userId="d1412f5f-2f6e-4676-ae29-f401cd4534a0" providerId="ADAL" clId="{CF3D9566-7E9D-4016-8DA4-BF3DF2ED35BE}" dt="2021-07-18T14:44:07.504" v="1749"/>
          <ac:spMkLst>
            <pc:docMk/>
            <pc:sldMk cId="2423941635" sldId="257"/>
            <ac:spMk id="15" creationId="{F664DE75-9814-4E73-80F3-B6E7F1270138}"/>
          </ac:spMkLst>
        </pc:spChg>
        <pc:spChg chg="add mod">
          <ac:chgData name="Matt Larsen-Daw" userId="d1412f5f-2f6e-4676-ae29-f401cd4534a0" providerId="ADAL" clId="{CF3D9566-7E9D-4016-8DA4-BF3DF2ED35BE}" dt="2021-07-18T14:44:38.519" v="1767" actId="20577"/>
          <ac:spMkLst>
            <pc:docMk/>
            <pc:sldMk cId="2423941635" sldId="257"/>
            <ac:spMk id="18" creationId="{3D2F2D83-919E-44FB-8042-4612BBDD6404}"/>
          </ac:spMkLst>
        </pc:spChg>
        <pc:picChg chg="add mod">
          <ac:chgData name="Matt Larsen-Daw" userId="d1412f5f-2f6e-4676-ae29-f401cd4534a0" providerId="ADAL" clId="{CF3D9566-7E9D-4016-8DA4-BF3DF2ED35BE}" dt="2021-07-18T15:08:24.256" v="2628" actId="1076"/>
          <ac:picMkLst>
            <pc:docMk/>
            <pc:sldMk cId="2423941635" sldId="257"/>
            <ac:picMk id="11" creationId="{8566E441-D177-421F-835C-4A38AD92F913}"/>
          </ac:picMkLst>
        </pc:picChg>
        <pc:picChg chg="add mod">
          <ac:chgData name="Matt Larsen-Daw" userId="d1412f5f-2f6e-4676-ae29-f401cd4534a0" providerId="ADAL" clId="{CF3D9566-7E9D-4016-8DA4-BF3DF2ED35BE}" dt="2021-07-18T15:08:24.256" v="2628" actId="1076"/>
          <ac:picMkLst>
            <pc:docMk/>
            <pc:sldMk cId="2423941635" sldId="257"/>
            <ac:picMk id="12" creationId="{9CC26C82-424F-4C32-A337-98D85FCBFFB6}"/>
          </ac:picMkLst>
        </pc:picChg>
        <pc:picChg chg="add mod">
          <ac:chgData name="Matt Larsen-Daw" userId="d1412f5f-2f6e-4676-ae29-f401cd4534a0" providerId="ADAL" clId="{CF3D9566-7E9D-4016-8DA4-BF3DF2ED35BE}" dt="2021-07-18T14:39:04.939" v="1648" actId="14100"/>
          <ac:picMkLst>
            <pc:docMk/>
            <pc:sldMk cId="2423941635" sldId="257"/>
            <ac:picMk id="14" creationId="{7A74C61D-70A6-45A3-83C0-D9749499B695}"/>
          </ac:picMkLst>
        </pc:picChg>
        <pc:picChg chg="add mod">
          <ac:chgData name="Matt Larsen-Daw" userId="d1412f5f-2f6e-4676-ae29-f401cd4534a0" providerId="ADAL" clId="{CF3D9566-7E9D-4016-8DA4-BF3DF2ED35BE}" dt="2021-07-18T14:43:45.028" v="1747" actId="14100"/>
          <ac:picMkLst>
            <pc:docMk/>
            <pc:sldMk cId="2423941635" sldId="257"/>
            <ac:picMk id="17" creationId="{92E270DA-1607-4176-A6CD-E207A682BEAE}"/>
          </ac:picMkLst>
        </pc:picChg>
        <pc:picChg chg="add del mod">
          <ac:chgData name="Matt Larsen-Daw" userId="d1412f5f-2f6e-4676-ae29-f401cd4534a0" providerId="ADAL" clId="{CF3D9566-7E9D-4016-8DA4-BF3DF2ED35BE}" dt="2021-07-18T15:08:19.645" v="2627" actId="478"/>
          <ac:picMkLst>
            <pc:docMk/>
            <pc:sldMk cId="2423941635" sldId="257"/>
            <ac:picMk id="19" creationId="{03F0C089-EC60-4E13-AA94-321DC02C1159}"/>
          </ac:picMkLst>
        </pc:picChg>
      </pc:sldChg>
      <pc:sldChg chg="addSp delSp modSp new mod">
        <pc:chgData name="Matt Larsen-Daw" userId="d1412f5f-2f6e-4676-ae29-f401cd4534a0" providerId="ADAL" clId="{CF3D9566-7E9D-4016-8DA4-BF3DF2ED35BE}" dt="2021-07-18T15:03:26.848" v="2582" actId="1037"/>
        <pc:sldMkLst>
          <pc:docMk/>
          <pc:sldMk cId="738168592" sldId="258"/>
        </pc:sldMkLst>
        <pc:spChg chg="del">
          <ac:chgData name="Matt Larsen-Daw" userId="d1412f5f-2f6e-4676-ae29-f401cd4534a0" providerId="ADAL" clId="{CF3D9566-7E9D-4016-8DA4-BF3DF2ED35BE}" dt="2021-07-18T14:48:20.081" v="1858" actId="478"/>
          <ac:spMkLst>
            <pc:docMk/>
            <pc:sldMk cId="738168592" sldId="258"/>
            <ac:spMk id="2" creationId="{CEE507DE-8E04-4BDE-9ACD-EAC169C021CA}"/>
          </ac:spMkLst>
        </pc:spChg>
        <pc:spChg chg="del">
          <ac:chgData name="Matt Larsen-Daw" userId="d1412f5f-2f6e-4676-ae29-f401cd4534a0" providerId="ADAL" clId="{CF3D9566-7E9D-4016-8DA4-BF3DF2ED35BE}" dt="2021-07-18T14:48:21.084" v="1859" actId="478"/>
          <ac:spMkLst>
            <pc:docMk/>
            <pc:sldMk cId="738168592" sldId="258"/>
            <ac:spMk id="3" creationId="{E10EB997-D4BE-48E8-BE2C-7A038CB349CF}"/>
          </ac:spMkLst>
        </pc:spChg>
        <pc:spChg chg="add mod">
          <ac:chgData name="Matt Larsen-Daw" userId="d1412f5f-2f6e-4676-ae29-f401cd4534a0" providerId="ADAL" clId="{CF3D9566-7E9D-4016-8DA4-BF3DF2ED35BE}" dt="2021-07-18T15:03:26.848" v="2582" actId="1037"/>
          <ac:spMkLst>
            <pc:docMk/>
            <pc:sldMk cId="738168592" sldId="258"/>
            <ac:spMk id="11" creationId="{3187BFF4-8A8A-4DAA-A88C-51C07887D70B}"/>
          </ac:spMkLst>
        </pc:spChg>
        <pc:picChg chg="add mod">
          <ac:chgData name="Matt Larsen-Daw" userId="d1412f5f-2f6e-4676-ae29-f401cd4534a0" providerId="ADAL" clId="{CF3D9566-7E9D-4016-8DA4-BF3DF2ED35BE}" dt="2021-07-18T14:54:41.841" v="1895" actId="14100"/>
          <ac:picMkLst>
            <pc:docMk/>
            <pc:sldMk cId="738168592" sldId="258"/>
            <ac:picMk id="5" creationId="{D3A770AC-32F3-43E9-85F8-24D1AF812573}"/>
          </ac:picMkLst>
        </pc:picChg>
        <pc:picChg chg="add mod ord modCrop">
          <ac:chgData name="Matt Larsen-Daw" userId="d1412f5f-2f6e-4676-ae29-f401cd4534a0" providerId="ADAL" clId="{CF3D9566-7E9D-4016-8DA4-BF3DF2ED35BE}" dt="2021-07-18T14:54:17.743" v="1894" actId="732"/>
          <ac:picMkLst>
            <pc:docMk/>
            <pc:sldMk cId="738168592" sldId="258"/>
            <ac:picMk id="7" creationId="{22A9945B-538F-43D9-A5AD-1A4DF95013C2}"/>
          </ac:picMkLst>
        </pc:picChg>
        <pc:picChg chg="add mod ord">
          <ac:chgData name="Matt Larsen-Daw" userId="d1412f5f-2f6e-4676-ae29-f401cd4534a0" providerId="ADAL" clId="{CF3D9566-7E9D-4016-8DA4-BF3DF2ED35BE}" dt="2021-07-18T14:53:39.780" v="1893" actId="1582"/>
          <ac:picMkLst>
            <pc:docMk/>
            <pc:sldMk cId="738168592" sldId="258"/>
            <ac:picMk id="9" creationId="{4894EB13-2802-4B30-BA7A-F8233648A08F}"/>
          </ac:picMkLst>
        </pc:picChg>
        <pc:picChg chg="add mod">
          <ac:chgData name="Matt Larsen-Daw" userId="d1412f5f-2f6e-4676-ae29-f401cd4534a0" providerId="ADAL" clId="{CF3D9566-7E9D-4016-8DA4-BF3DF2ED35BE}" dt="2021-07-18T14:55:16.195" v="1896" actId="1076"/>
          <ac:picMkLst>
            <pc:docMk/>
            <pc:sldMk cId="738168592" sldId="258"/>
            <ac:picMk id="10" creationId="{092A85C5-06E6-4A9C-B1BB-5CD314E0706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C7FC73-3307-423E-A710-FD1CFE2DEBB1}" type="datetimeFigureOut">
              <a:rPr lang="en-GB" smtClean="0"/>
              <a:pPr/>
              <a:t>07/11/2021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A3E2EB-380A-46DE-B1B8-19617D58B7F7}" type="slidenum">
              <a:rPr lang="en-GB" smtClean="0"/>
              <a:pPr/>
              <a:t>‹#›</a:t>
            </a:fld>
            <a:endParaRPr lang="en-GB"/>
          </a:p>
        </p:txBody>
      </p:sp>
    </p:spTree>
    <p:extLst>
      <p:ext uri="{BB962C8B-B14F-4D97-AF65-F5344CB8AC3E}">
        <p14:creationId xmlns:p14="http://schemas.microsoft.com/office/powerpoint/2010/main" val="3446076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smtClean="0"/>
              <a:t>Ένα αποτύπωμα χρησιμοποιείται συχνά για να μιλήσουμε για τον αντίκτυπο στη φύση. Μπορείτε να το σκεφτείτε το σημάδι που αφήνετε όταν έχετε πατήσει κάπου. Εάν πρόκειται για ένα ελαφρύ αποτύπωμα, τότε η γη θα ανακάμψει</a:t>
            </a:r>
            <a:r>
              <a:rPr lang="el-GR" baseline="0" dirty="0" smtClean="0"/>
              <a:t> </a:t>
            </a:r>
            <a:r>
              <a:rPr lang="el-GR" dirty="0" smtClean="0"/>
              <a:t>πολύ γρήγορα, αλλά ένα βαθύ αποτύπωμα θα ήταν ακόμα εκεί καθώς προχωρούσατε - οδηγώντας σε συσσώρευση ζημιών. Ένα «αποτύπωμα άνθρακα» είναι η ποσότητα άνθρακα που καταλήγει στην ατμόσφαιρα ως αποτέλεσμα του τρόπου ζωής κάποιου (η</a:t>
            </a:r>
            <a:r>
              <a:rPr lang="el-GR" baseline="0" dirty="0" smtClean="0"/>
              <a:t> </a:t>
            </a:r>
            <a:r>
              <a:rPr lang="el-GR" dirty="0" smtClean="0"/>
              <a:t>τροφή</a:t>
            </a:r>
            <a:r>
              <a:rPr lang="el-GR" baseline="0" dirty="0" smtClean="0"/>
              <a:t> </a:t>
            </a:r>
            <a:r>
              <a:rPr lang="el-GR" dirty="0" smtClean="0"/>
              <a:t>που τρώει, η</a:t>
            </a:r>
            <a:r>
              <a:rPr lang="el-GR" baseline="0" dirty="0" smtClean="0"/>
              <a:t> </a:t>
            </a:r>
            <a:r>
              <a:rPr lang="el-GR" dirty="0" smtClean="0"/>
              <a:t>ποσότητα ηλεκτρικής ενέργειας που χρησιμοποιεί, ο τρόπος που ταξιδεύει κ.λπ.) ή η λειτουργία μιας επιχείρησης ή ενός κτιρίου. Ένα «περιβαλλοντικό αποτύπωμα» είναι ένας τρόπος να μιλήσουμε για τον αντίκτυπο στη φύση ως προς το πόση γη και νερό χρησιμοποιείται για να μπορέσει ο πλανήτης να αντικαταστήσει αυτό που έχει ληφθεί. Όσο μικρότερο είναι το αποτύπωμά μας, τόσο περισσότερο ο πλανήτης είναι σε θέση να μας στηρίξει χωρίς να καταστραφεί. Για αυτήν την άσκηση, σκεφτείτε όλους τους τρόπους με τους οποίους το σχολείο σας χρησιμοποιεί πόρους που πρέπει να παρέχει η φύση ή έχει αντίκτυπο (καλό ή κακό) στη φύση. Κάντε μια λίστα με όλα τα πράγματα που μπορείτε να σκεφτείτε (ως μία ομάδα ή με μικρές ομάδες που εργάζονται σε κάθε έναν από τους τομείς). Αυτό θα σας βοηθήσει να εντοπίσετε τις αλλαγές που μπορεί να κάνετε για να μειώσετε το αποτύπωμα του </a:t>
            </a:r>
            <a:r>
              <a:rPr lang="el-GR" dirty="0" err="1" smtClean="0"/>
              <a:t>σχολείου.Επιλέξτε</a:t>
            </a:r>
            <a:r>
              <a:rPr lang="el-GR" dirty="0" smtClean="0"/>
              <a:t> δύο ή τρία πράγματα που πιστεύετε ότι έχουν τον μεγαλύτερο αντίκτυπο στο αποτύπωμα του σχολείου και συζητήστε τις αλλαγές που θα μπορούσαν να γίνουν ή τις ενέργειες που θα μπορούσαν να γίνουν για να μειωθεί ο </a:t>
            </a:r>
            <a:r>
              <a:rPr lang="el-GR" dirty="0" err="1" smtClean="0"/>
              <a:t>αντίκτυπος.Ενέργεια</a:t>
            </a:r>
            <a:r>
              <a:rPr lang="el-GR" dirty="0" smtClean="0"/>
              <a:t>: Φώτα τροφοδοσίας, θέρμανση, </a:t>
            </a:r>
            <a:r>
              <a:rPr lang="el-GR" dirty="0" err="1" smtClean="0"/>
              <a:t>air</a:t>
            </a:r>
            <a:r>
              <a:rPr lang="el-GR" dirty="0" smtClean="0"/>
              <a:t>-</a:t>
            </a:r>
            <a:r>
              <a:rPr lang="el-GR" dirty="0" err="1" smtClean="0"/>
              <a:t>con</a:t>
            </a:r>
            <a:r>
              <a:rPr lang="el-GR" dirty="0" smtClean="0"/>
              <a:t>, υπολογιστές και </a:t>
            </a:r>
            <a:r>
              <a:rPr lang="el-GR" dirty="0" err="1" smtClean="0"/>
              <a:t>οθόνες.Αντίκτυπος</a:t>
            </a:r>
            <a:r>
              <a:rPr lang="el-GR" dirty="0" smtClean="0"/>
              <a:t>: Η ηλεκτρική ενέργεια μπορεί να παράγεται από σταθμούς παραγωγής ενέργειας από ορυκτά καύσιμα που παράγουν άνθρακα και η θέρμανση μπορεί να χρησιμοποιεί αέριο ή πετρέλαιο που απελευθερώνουν άνθρακα στην ατμόσφαιρα όταν </a:t>
            </a:r>
            <a:r>
              <a:rPr lang="el-GR" dirty="0" err="1" smtClean="0"/>
              <a:t>χρησιμοποιείται.Ιδέες</a:t>
            </a:r>
            <a:r>
              <a:rPr lang="el-GR" dirty="0" smtClean="0"/>
              <a:t>: Πηγή ηλεκτρικής ενέργειας που δημιουργείται χρησιμοποιώντας ανανεώσιμες πηγές (επομένως δεν συμβάλλει σε αποτύπωμα άνθρακα). Χρησιμοποιήστε λαμπτήρες LED ή αλογόνου που καταναλώνουν λιγότερη ηλεκτρική ενέργεια και σβήστε τους όταν δεν χρειάζεται. Αξιοποιήστε στο έπακρο το φυσικό φως. Απενεργοποιήστε κάθε ηλεκτρικό εξοπλισμό όταν δεν χρησιμοποιείται. Αποφύγετε τη σπατάλη θερμότητας το χειμώνα κρατώντας κλειστές τις πόρτες και τα παράθυρα και βελτιώνοντας τη μόνωση, έτσι ώστε να απαιτείται λιγότερη ενέργεια για τη </a:t>
            </a:r>
            <a:r>
              <a:rPr lang="el-GR" dirty="0" err="1" smtClean="0"/>
              <a:t>θερμότητα.Νερό</a:t>
            </a:r>
            <a:r>
              <a:rPr lang="el-GR" dirty="0" smtClean="0"/>
              <a:t>: τουαλέτες, πλύσιμο χεριών, πότισμα φυτών στο χώρο του σχολείου Αντίκτυπος: Το γλυκό νερό δεν είναι απεριόριστο και αν το χρησιμοποιήσουμε πολύ μπορεί να προκαλέσουμε προβλήματα στα οικοσυστήματα γλυκού νερού ή στους ανθρώπους που δεν έχουν το νερό που </a:t>
            </a:r>
            <a:r>
              <a:rPr lang="el-GR" dirty="0" err="1" smtClean="0"/>
              <a:t>χρειάζονται.Ιδέες</a:t>
            </a:r>
            <a:r>
              <a:rPr lang="el-GR" dirty="0" smtClean="0"/>
              <a:t>: Τοποθετήστε διπλό</a:t>
            </a:r>
            <a:r>
              <a:rPr lang="el-GR" baseline="0" dirty="0" smtClean="0"/>
              <a:t> διακόπτη </a:t>
            </a:r>
            <a:r>
              <a:rPr lang="el-GR" dirty="0" smtClean="0"/>
              <a:t> στις τουαλέτες έτσι ώστε να χρησιμοποιείται η μικρότερη δυνατή ποσότητα νερού. Συλλέξτε νερό της βροχής για να ποτίσετε φυτά…. Χρησιμοποιήστε</a:t>
            </a:r>
            <a:r>
              <a:rPr lang="el-GR" baseline="0" dirty="0" smtClean="0"/>
              <a:t> τις </a:t>
            </a:r>
            <a:r>
              <a:rPr lang="el-GR" dirty="0" smtClean="0"/>
              <a:t>βρύσες μόνο για όσο </a:t>
            </a:r>
            <a:r>
              <a:rPr lang="el-GR" dirty="0" err="1" smtClean="0"/>
              <a:t>χρειαστεί.Απόβλητα</a:t>
            </a:r>
            <a:r>
              <a:rPr lang="el-GR" dirty="0" smtClean="0"/>
              <a:t>: Απόβλητα τροφίμων, πλαστικό μιας χρήσης, χαρτί Αντίκτυπος: Όταν πετάτε τρόφιμα ή συσκευασίες πρέπει να πάνε κάπου. Το πλαστικό που δεν μπορεί να </a:t>
            </a:r>
            <a:r>
              <a:rPr lang="el-GR" dirty="0" err="1" smtClean="0"/>
              <a:t>βιοαποικοδομηθεί</a:t>
            </a:r>
            <a:r>
              <a:rPr lang="el-GR" dirty="0" smtClean="0"/>
              <a:t> μπορεί να καταλήξει να μολύνει ποτάμια ή θάλασσα και να βλάψει τα οικοσυστήματα. Τα τρόφιμα απελευθερώνουν αέρια του θερμοκηπίου καθώς σαπίζουν και η ενέργεια που χρησιμοποιείται για την παραγωγή του </a:t>
            </a:r>
            <a:r>
              <a:rPr lang="el-GR" dirty="0" err="1" smtClean="0"/>
              <a:t>σπαταλάται</a:t>
            </a:r>
            <a:r>
              <a:rPr lang="el-GR" dirty="0" smtClean="0"/>
              <a:t> αν δεν </a:t>
            </a:r>
            <a:r>
              <a:rPr lang="el-GR" dirty="0" err="1" smtClean="0"/>
              <a:t>καταναλωθεί.Ιδέες</a:t>
            </a:r>
            <a:r>
              <a:rPr lang="el-GR" dirty="0" smtClean="0"/>
              <a:t>: Ξεκινήστε την ανακύκλωση στο σχολείο και βεβαιωθείτε ότι όλη η κοινότητα καταλαβαίνει πώς να το κάνει σωστά και γιατί είναι σημαντικό. Κάντε διαθέσιμο πόσιμο νερό για να ξαναγεμίσουν μπουκάλια νερού. Απαγόρευση του πλαστικού μιας χρήσης στο χώρο του σχολείου</a:t>
            </a:r>
            <a:r>
              <a:rPr lang="el-GR" baseline="0" dirty="0" smtClean="0"/>
              <a:t> </a:t>
            </a:r>
            <a:r>
              <a:rPr lang="el-GR" dirty="0" smtClean="0"/>
              <a:t>. Ξεκινήστε έναν σωρό </a:t>
            </a:r>
            <a:r>
              <a:rPr lang="el-GR" dirty="0" err="1" smtClean="0"/>
              <a:t>κομπόστ</a:t>
            </a:r>
            <a:r>
              <a:rPr lang="el-GR" dirty="0" smtClean="0"/>
              <a:t> για απορρίμματα τροφίμων. Προσπαθήστε να χρησιμοποιήσετε όσο το δυνατόν λιγότερο χαρτί και ξεκινήστε να παρακολουθείτε πόσο χρησιμοποιείται για να προσδιορίσετε πού θα μπορούσε να </a:t>
            </a:r>
            <a:r>
              <a:rPr lang="el-GR" dirty="0" err="1" smtClean="0"/>
              <a:t>μειωθεί.Πόροι</a:t>
            </a:r>
            <a:r>
              <a:rPr lang="el-GR" dirty="0" smtClean="0"/>
              <a:t>: Χαρτί, μολύβια, στυλό, </a:t>
            </a:r>
            <a:r>
              <a:rPr lang="el-GR" dirty="0" err="1" smtClean="0"/>
              <a:t>έπιπλαΑντίκτυπος</a:t>
            </a:r>
            <a:r>
              <a:rPr lang="el-GR" dirty="0" smtClean="0"/>
              <a:t>: Τα χαρτικά και τα έπιπλα χρειάζονται ενέργεια για την παραγωγή και την παράδοση και τα δάση μπορεί να κοπούν για να πάρουν ξύλο για να φτιάξουν προϊόντα όπως χαρτί και έπιπλα.</a:t>
            </a:r>
          </a:p>
          <a:p>
            <a:pPr marL="0" marR="0" lvl="0" indent="0" algn="l" defTabSz="914400" rtl="0" eaLnBrk="1" fontAlgn="auto" latinLnBrk="0" hangingPunct="1">
              <a:lnSpc>
                <a:spcPct val="100000"/>
              </a:lnSpc>
              <a:spcBef>
                <a:spcPts val="0"/>
              </a:spcBef>
              <a:spcAft>
                <a:spcPts val="0"/>
              </a:spcAft>
              <a:buClrTx/>
              <a:buSzTx/>
              <a:buFontTx/>
              <a:buNone/>
              <a:tabLst/>
              <a:defRPr/>
            </a:pPr>
            <a:r>
              <a:rPr lang="el-GR" dirty="0" smtClean="0"/>
              <a:t>Ιδέες: Δημιουργήστε μια σχολική πολιτική για να αγοράζετε μόνο προϊόντα ξύλου και χαρτί από υπεύθυνα διαχειριζόμενα δάση και να </a:t>
            </a:r>
            <a:r>
              <a:rPr lang="el-GR" dirty="0" err="1" smtClean="0"/>
              <a:t>προσπαθείστε</a:t>
            </a:r>
            <a:r>
              <a:rPr lang="el-GR" dirty="0" smtClean="0"/>
              <a:t> να αποφύγετε τα πλαστικά προϊόντα που δεν μπορούν να </a:t>
            </a:r>
            <a:r>
              <a:rPr lang="el-GR" dirty="0" err="1" smtClean="0"/>
              <a:t>ανακυκλωθούν.Μεταφορά</a:t>
            </a:r>
            <a:r>
              <a:rPr lang="el-GR" dirty="0" smtClean="0"/>
              <a:t>: Ταξίδι από και προς το σχολείο, σχολικές εκδρομές. Αντίκτυπος: Τα βενζινοκίνητα οχήματα απελευθερώνουν αέρια του θερμοκηπίου που προκαλούν την κλιματική αλλαγή και ρυπαίνουν</a:t>
            </a:r>
            <a:r>
              <a:rPr lang="el-GR" baseline="0" dirty="0" smtClean="0"/>
              <a:t> </a:t>
            </a:r>
            <a:r>
              <a:rPr lang="el-GR" dirty="0" smtClean="0"/>
              <a:t>τον αέρα γύρω τους. Ένα λεωφορείο που μεταφέρει πολλούς ανθρώπους ταυτόχρονα είναι καλύτερο από πολλά αυτοκίνητα, και αν οι άνθρωποι μπορούν να κάνουν ποδήλατο και να περπατήσουν στο σχολείο, τότε δεν έχουν αντίκτυπο στον </a:t>
            </a:r>
            <a:r>
              <a:rPr lang="el-GR" dirty="0" err="1" smtClean="0"/>
              <a:t>πλανήτη.Ιδέες</a:t>
            </a:r>
            <a:r>
              <a:rPr lang="el-GR" dirty="0" smtClean="0"/>
              <a:t>: Πεζοπορία και ποδηλατικές</a:t>
            </a:r>
            <a:r>
              <a:rPr lang="el-GR" baseline="0" dirty="0" smtClean="0"/>
              <a:t> ομάδες </a:t>
            </a:r>
            <a:r>
              <a:rPr lang="el-GR" dirty="0" smtClean="0"/>
              <a:t>. Χώρος στάθμευσης ποδηλάτων στο σχολείο. Φαγητό &amp; Ποτό: Καντίνα, εκδηλώσεις</a:t>
            </a:r>
            <a:r>
              <a:rPr lang="el-GR" baseline="0" dirty="0" smtClean="0"/>
              <a:t> </a:t>
            </a:r>
            <a:r>
              <a:rPr lang="el-GR" dirty="0" smtClean="0"/>
              <a:t>Αντίκτυπος: Η παραγωγή τροφίμων είναι μία από τις μεγαλύτερες αιτίες της κλιματικής αλλαγής, λόγω της γης και του νερού που χρησιμοποιούνται για την καλλιέργεια καλλιεργειών και αγροτικών ζώων, από  το δάσος και τα λιβάδια χάθηκαν καθαρά εδάφη για αυτόν τον σκοπό και άνθρακας εισέρχεται στην ατμόσφαιρα ως αποτέλεσμα της μεταφοράς τροφίμων σε όλο τον κόσμο. Η παραγωγή κρέατος και γαλακτοκομικών απαιτεί πολύ περισσότερη γη και νερό και προκαλεί περισσότερες εκπομπές από την παραγωγή φυτών με την ίδια θρεπτική αξία. Ιδέες: Βεβαιωθείτε ότι υπάρχει πάντα μια φυτική επιλογή και ότι οι μαθητές και το προσωπικό ενθαρρύνονται να προσπαθήσουν να μειώσουν το κρέας και τα γαλακτοκομικά. Προσπαθήστε να κάνετε πολιτική σχολείου να αγοράζετε τοπικά αν είναι δυνατόν και να αποφεύγετε το μη βιώσιμο φοινικέλαιο. Καλλιεργήστε τρόφιμα στο χώρο του σχολείου για να μειώσετε τα μίλια τροφίμων για το </a:t>
            </a:r>
            <a:r>
              <a:rPr lang="el-GR" dirty="0" err="1" smtClean="0"/>
              <a:t>κυλικείο.Άγρια</a:t>
            </a:r>
            <a:r>
              <a:rPr lang="el-GR" dirty="0" smtClean="0"/>
              <a:t> ζωή: Σχολικοί χώροι Αντίκτυπος: Οι χώροι του σχολείου μπορούν να υποστηρίξουν την άγρια </a:t>
            </a:r>
            <a:r>
              <a:rPr lang="el-GR" dirty="0" err="1" smtClean="0"/>
              <a:t>​​</a:t>
            </a:r>
            <a:r>
              <a:rPr lang="el-GR" dirty="0" smtClean="0"/>
              <a:t>ζωή παρέχοντας βιότοπο και τροφή.</a:t>
            </a:r>
            <a:endParaRPr lang="en-GB" dirty="0"/>
          </a:p>
        </p:txBody>
      </p:sp>
      <p:sp>
        <p:nvSpPr>
          <p:cNvPr id="4" name="Slide Number Placeholder 3"/>
          <p:cNvSpPr>
            <a:spLocks noGrp="1"/>
          </p:cNvSpPr>
          <p:nvPr>
            <p:ph type="sldNum" sz="quarter" idx="5"/>
          </p:nvPr>
        </p:nvSpPr>
        <p:spPr/>
        <p:txBody>
          <a:bodyPr/>
          <a:lstStyle/>
          <a:p>
            <a:fld id="{4AA3E2EB-380A-46DE-B1B8-19617D58B7F7}" type="slidenum">
              <a:rPr lang="en-GB" smtClean="0"/>
              <a:pPr/>
              <a:t>2</a:t>
            </a:fld>
            <a:endParaRPr lang="en-GB"/>
          </a:p>
        </p:txBody>
      </p:sp>
    </p:spTree>
    <p:extLst>
      <p:ext uri="{BB962C8B-B14F-4D97-AF65-F5344CB8AC3E}">
        <p14:creationId xmlns:p14="http://schemas.microsoft.com/office/powerpoint/2010/main" val="3348537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Ομαδική συζήτηση - πώς μπορούν τα πράγματα που συμβαίνουν στο σχολείο να οδηγήσουν σε αλλαγές στην ευρύτερη κοινότητα; Τι συμβαίνει ήδη και τι θα μπορούσε να κάνει η σχολική κοινότητα για να φέρει ευρύτερη αλλαγή; Δείτε του κύκλους επιρροής του σχολείου. Στο σχήμα</a:t>
            </a:r>
            <a:r>
              <a:rPr lang="el-GR" baseline="0" dirty="0" smtClean="0"/>
              <a:t> μπορούμε να δούμε πώς ένα σχολείο επηρεάζει και επηρεάζεται από την τοπική κοινότητα, την ευρύτερη κοινωνία και τον πλανήτη. </a:t>
            </a:r>
            <a:endParaRPr lang="en-GB" dirty="0"/>
          </a:p>
        </p:txBody>
      </p:sp>
      <p:sp>
        <p:nvSpPr>
          <p:cNvPr id="4" name="Slide Number Placeholder 3"/>
          <p:cNvSpPr>
            <a:spLocks noGrp="1"/>
          </p:cNvSpPr>
          <p:nvPr>
            <p:ph type="sldNum" sz="quarter" idx="5"/>
          </p:nvPr>
        </p:nvSpPr>
        <p:spPr/>
        <p:txBody>
          <a:bodyPr/>
          <a:lstStyle/>
          <a:p>
            <a:fld id="{4AA3E2EB-380A-46DE-B1B8-19617D58B7F7}" type="slidenum">
              <a:rPr lang="en-GB" smtClean="0"/>
              <a:pPr/>
              <a:t>3</a:t>
            </a:fld>
            <a:endParaRPr lang="en-GB"/>
          </a:p>
        </p:txBody>
      </p:sp>
    </p:spTree>
    <p:extLst>
      <p:ext uri="{BB962C8B-B14F-4D97-AF65-F5344CB8AC3E}">
        <p14:creationId xmlns:p14="http://schemas.microsoft.com/office/powerpoint/2010/main" val="260308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Παράδειγμα: το</a:t>
            </a:r>
            <a:r>
              <a:rPr lang="el-GR" baseline="0" dirty="0" smtClean="0"/>
              <a:t> ζήτημα της τροφής.</a:t>
            </a:r>
            <a:endParaRPr lang="en-GB" dirty="0"/>
          </a:p>
        </p:txBody>
      </p:sp>
      <p:sp>
        <p:nvSpPr>
          <p:cNvPr id="4" name="Slide Number Placeholder 3"/>
          <p:cNvSpPr>
            <a:spLocks noGrp="1"/>
          </p:cNvSpPr>
          <p:nvPr>
            <p:ph type="sldNum" sz="quarter" idx="5"/>
          </p:nvPr>
        </p:nvSpPr>
        <p:spPr/>
        <p:txBody>
          <a:bodyPr/>
          <a:lstStyle/>
          <a:p>
            <a:fld id="{4AA3E2EB-380A-46DE-B1B8-19617D58B7F7}" type="slidenum">
              <a:rPr lang="en-GB" smtClean="0"/>
              <a:pPr/>
              <a:t>4</a:t>
            </a:fld>
            <a:endParaRPr lang="en-GB"/>
          </a:p>
        </p:txBody>
      </p:sp>
    </p:spTree>
    <p:extLst>
      <p:ext uri="{BB962C8B-B14F-4D97-AF65-F5344CB8AC3E}">
        <p14:creationId xmlns:p14="http://schemas.microsoft.com/office/powerpoint/2010/main" val="349730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AA3E2EB-380A-46DE-B1B8-19617D58B7F7}" type="slidenum">
              <a:rPr lang="en-GB" smtClean="0"/>
              <a:pPr/>
              <a:t>5</a:t>
            </a:fld>
            <a:endParaRPr lang="en-GB"/>
          </a:p>
        </p:txBody>
      </p:sp>
    </p:spTree>
    <p:extLst>
      <p:ext uri="{BB962C8B-B14F-4D97-AF65-F5344CB8AC3E}">
        <p14:creationId xmlns:p14="http://schemas.microsoft.com/office/powerpoint/2010/main" val="435231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Τα σχολεία σε όλο τον κόσμο θα δημιουργήσουν ένα Δάσος Υποσχέσεων κατά τη διάρκεια της COP26.Αυτό θα στείλει ένα ισχυρό μήνυμα στους παγκόσμιους ηγέτες ότι τα εκατομμύρια νέων ανθρώπων στο σχολείο σήμερα είναι έτοιμοι να αποτελέσουν μέρος της λύσης για την κλιματική αλλαγή, αλλά χρειάζονται ηγέτες για να δώσουν ισχυρές υποσχέσεις και να τις τηρήσουν. Εάν συνεργαστούμε όλοι μπορούμε να είμαστε ισχυροί και να διαμορφώσουμε ένα βιώσιμο μέλλον. </a:t>
            </a:r>
            <a:endParaRPr lang="en-GB" dirty="0"/>
          </a:p>
        </p:txBody>
      </p:sp>
      <p:sp>
        <p:nvSpPr>
          <p:cNvPr id="4" name="Slide Number Placeholder 3"/>
          <p:cNvSpPr>
            <a:spLocks noGrp="1"/>
          </p:cNvSpPr>
          <p:nvPr>
            <p:ph type="sldNum" sz="quarter" idx="5"/>
          </p:nvPr>
        </p:nvSpPr>
        <p:spPr/>
        <p:txBody>
          <a:bodyPr/>
          <a:lstStyle/>
          <a:p>
            <a:fld id="{4AA3E2EB-380A-46DE-B1B8-19617D58B7F7}" type="slidenum">
              <a:rPr lang="en-GB" smtClean="0"/>
              <a:pPr/>
              <a:t>6</a:t>
            </a:fld>
            <a:endParaRPr lang="en-GB"/>
          </a:p>
        </p:txBody>
      </p:sp>
    </p:spTree>
    <p:extLst>
      <p:ext uri="{BB962C8B-B14F-4D97-AF65-F5344CB8AC3E}">
        <p14:creationId xmlns:p14="http://schemas.microsoft.com/office/powerpoint/2010/main" val="3493735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C35C40B-5C77-4E16-9ABA-2BFD9EBC672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 xmlns:a16="http://schemas.microsoft.com/office/drawing/2014/main" id="{2EF9A11A-14F7-4742-ACE4-FA7C7FAEA1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 xmlns:a16="http://schemas.microsoft.com/office/drawing/2014/main" id="{9AA50D81-27C7-43AC-8617-063AC00663D0}"/>
              </a:ext>
            </a:extLst>
          </p:cNvPr>
          <p:cNvSpPr>
            <a:spLocks noGrp="1"/>
          </p:cNvSpPr>
          <p:nvPr>
            <p:ph type="dt" sz="half" idx="10"/>
          </p:nvPr>
        </p:nvSpPr>
        <p:spPr/>
        <p:txBody>
          <a:bodyPr/>
          <a:lstStyle/>
          <a:p>
            <a:fld id="{8EB8188B-F669-4A22-BA7B-9FD881AE3617}" type="datetimeFigureOut">
              <a:rPr lang="en-GB" smtClean="0"/>
              <a:pPr/>
              <a:t>07/11/2021</a:t>
            </a:fld>
            <a:endParaRPr lang="en-GB"/>
          </a:p>
        </p:txBody>
      </p:sp>
      <p:sp>
        <p:nvSpPr>
          <p:cNvPr id="5" name="Footer Placeholder 4">
            <a:extLst>
              <a:ext uri="{FF2B5EF4-FFF2-40B4-BE49-F238E27FC236}">
                <a16:creationId xmlns="" xmlns:a16="http://schemas.microsoft.com/office/drawing/2014/main" id="{3D6E9E0F-74AC-40AB-A4B5-1DF05F93999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750D8423-B466-4D93-B7EF-6E39346260E1}"/>
              </a:ext>
            </a:extLst>
          </p:cNvPr>
          <p:cNvSpPr>
            <a:spLocks noGrp="1"/>
          </p:cNvSpPr>
          <p:nvPr>
            <p:ph type="sldNum" sz="quarter" idx="12"/>
          </p:nvPr>
        </p:nvSpPr>
        <p:spPr/>
        <p:txBody>
          <a:bodyPr/>
          <a:lstStyle/>
          <a:p>
            <a:fld id="{A38B1305-D2B2-48A1-AA60-549E247E2D12}" type="slidenum">
              <a:rPr lang="en-GB" smtClean="0"/>
              <a:pPr/>
              <a:t>‹#›</a:t>
            </a:fld>
            <a:endParaRPr lang="en-GB"/>
          </a:p>
        </p:txBody>
      </p:sp>
    </p:spTree>
    <p:extLst>
      <p:ext uri="{BB962C8B-B14F-4D97-AF65-F5344CB8AC3E}">
        <p14:creationId xmlns:p14="http://schemas.microsoft.com/office/powerpoint/2010/main" val="3601572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BFEAE97-70C5-40B1-A2F7-B003A087870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AF1D1F88-55FC-4B2E-82F2-7D82593BB05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1248322F-BBD9-4251-96F7-670A353D6156}"/>
              </a:ext>
            </a:extLst>
          </p:cNvPr>
          <p:cNvSpPr>
            <a:spLocks noGrp="1"/>
          </p:cNvSpPr>
          <p:nvPr>
            <p:ph type="dt" sz="half" idx="10"/>
          </p:nvPr>
        </p:nvSpPr>
        <p:spPr/>
        <p:txBody>
          <a:bodyPr/>
          <a:lstStyle/>
          <a:p>
            <a:fld id="{8EB8188B-F669-4A22-BA7B-9FD881AE3617}" type="datetimeFigureOut">
              <a:rPr lang="en-GB" smtClean="0"/>
              <a:pPr/>
              <a:t>07/11/2021</a:t>
            </a:fld>
            <a:endParaRPr lang="en-GB"/>
          </a:p>
        </p:txBody>
      </p:sp>
      <p:sp>
        <p:nvSpPr>
          <p:cNvPr id="5" name="Footer Placeholder 4">
            <a:extLst>
              <a:ext uri="{FF2B5EF4-FFF2-40B4-BE49-F238E27FC236}">
                <a16:creationId xmlns="" xmlns:a16="http://schemas.microsoft.com/office/drawing/2014/main" id="{7F54215B-90B6-4F2C-A73C-7DD513713BA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221B8E36-AFA3-4D80-BC51-BFFB4A0CE4DA}"/>
              </a:ext>
            </a:extLst>
          </p:cNvPr>
          <p:cNvSpPr>
            <a:spLocks noGrp="1"/>
          </p:cNvSpPr>
          <p:nvPr>
            <p:ph type="sldNum" sz="quarter" idx="12"/>
          </p:nvPr>
        </p:nvSpPr>
        <p:spPr/>
        <p:txBody>
          <a:bodyPr/>
          <a:lstStyle/>
          <a:p>
            <a:fld id="{A38B1305-D2B2-48A1-AA60-549E247E2D12}" type="slidenum">
              <a:rPr lang="en-GB" smtClean="0"/>
              <a:pPr/>
              <a:t>‹#›</a:t>
            </a:fld>
            <a:endParaRPr lang="en-GB"/>
          </a:p>
        </p:txBody>
      </p:sp>
    </p:spTree>
    <p:extLst>
      <p:ext uri="{BB962C8B-B14F-4D97-AF65-F5344CB8AC3E}">
        <p14:creationId xmlns:p14="http://schemas.microsoft.com/office/powerpoint/2010/main" val="2554471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C0DB066A-3695-4290-AD21-39FCD5ADE59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3850524E-925D-4B8F-98FD-670BC1DEF31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40F1F77B-CFB3-4EAF-89F2-D8543FEC5494}"/>
              </a:ext>
            </a:extLst>
          </p:cNvPr>
          <p:cNvSpPr>
            <a:spLocks noGrp="1"/>
          </p:cNvSpPr>
          <p:nvPr>
            <p:ph type="dt" sz="half" idx="10"/>
          </p:nvPr>
        </p:nvSpPr>
        <p:spPr/>
        <p:txBody>
          <a:bodyPr/>
          <a:lstStyle/>
          <a:p>
            <a:fld id="{8EB8188B-F669-4A22-BA7B-9FD881AE3617}" type="datetimeFigureOut">
              <a:rPr lang="en-GB" smtClean="0"/>
              <a:pPr/>
              <a:t>07/11/2021</a:t>
            </a:fld>
            <a:endParaRPr lang="en-GB"/>
          </a:p>
        </p:txBody>
      </p:sp>
      <p:sp>
        <p:nvSpPr>
          <p:cNvPr id="5" name="Footer Placeholder 4">
            <a:extLst>
              <a:ext uri="{FF2B5EF4-FFF2-40B4-BE49-F238E27FC236}">
                <a16:creationId xmlns="" xmlns:a16="http://schemas.microsoft.com/office/drawing/2014/main" id="{8F5B2F42-94A0-474F-A47D-2DFEA7DF33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B72C5171-5072-4FAD-B70A-C2467E9F0507}"/>
              </a:ext>
            </a:extLst>
          </p:cNvPr>
          <p:cNvSpPr>
            <a:spLocks noGrp="1"/>
          </p:cNvSpPr>
          <p:nvPr>
            <p:ph type="sldNum" sz="quarter" idx="12"/>
          </p:nvPr>
        </p:nvSpPr>
        <p:spPr/>
        <p:txBody>
          <a:bodyPr/>
          <a:lstStyle/>
          <a:p>
            <a:fld id="{A38B1305-D2B2-48A1-AA60-549E247E2D12}" type="slidenum">
              <a:rPr lang="en-GB" smtClean="0"/>
              <a:pPr/>
              <a:t>‹#›</a:t>
            </a:fld>
            <a:endParaRPr lang="en-GB"/>
          </a:p>
        </p:txBody>
      </p:sp>
    </p:spTree>
    <p:extLst>
      <p:ext uri="{BB962C8B-B14F-4D97-AF65-F5344CB8AC3E}">
        <p14:creationId xmlns:p14="http://schemas.microsoft.com/office/powerpoint/2010/main" val="2940849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8E4B60B-F797-4629-AF09-136B2B2DBF7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B20D74F1-3518-4AFC-B528-4B5CA51BCD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6F6746C2-D197-41CE-A572-1969F88CB4AA}"/>
              </a:ext>
            </a:extLst>
          </p:cNvPr>
          <p:cNvSpPr>
            <a:spLocks noGrp="1"/>
          </p:cNvSpPr>
          <p:nvPr>
            <p:ph type="dt" sz="half" idx="10"/>
          </p:nvPr>
        </p:nvSpPr>
        <p:spPr/>
        <p:txBody>
          <a:bodyPr/>
          <a:lstStyle/>
          <a:p>
            <a:fld id="{8EB8188B-F669-4A22-BA7B-9FD881AE3617}" type="datetimeFigureOut">
              <a:rPr lang="en-GB" smtClean="0"/>
              <a:pPr/>
              <a:t>07/11/2021</a:t>
            </a:fld>
            <a:endParaRPr lang="en-GB"/>
          </a:p>
        </p:txBody>
      </p:sp>
      <p:sp>
        <p:nvSpPr>
          <p:cNvPr id="5" name="Footer Placeholder 4">
            <a:extLst>
              <a:ext uri="{FF2B5EF4-FFF2-40B4-BE49-F238E27FC236}">
                <a16:creationId xmlns="" xmlns:a16="http://schemas.microsoft.com/office/drawing/2014/main" id="{036D54BD-4A6F-4E95-B8F0-00FFF2D9AD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94ADD822-15BD-4082-B392-299E0D0DCBF6}"/>
              </a:ext>
            </a:extLst>
          </p:cNvPr>
          <p:cNvSpPr>
            <a:spLocks noGrp="1"/>
          </p:cNvSpPr>
          <p:nvPr>
            <p:ph type="sldNum" sz="quarter" idx="12"/>
          </p:nvPr>
        </p:nvSpPr>
        <p:spPr/>
        <p:txBody>
          <a:bodyPr/>
          <a:lstStyle/>
          <a:p>
            <a:fld id="{A38B1305-D2B2-48A1-AA60-549E247E2D12}" type="slidenum">
              <a:rPr lang="en-GB" smtClean="0"/>
              <a:pPr/>
              <a:t>‹#›</a:t>
            </a:fld>
            <a:endParaRPr lang="en-GB"/>
          </a:p>
        </p:txBody>
      </p:sp>
    </p:spTree>
    <p:extLst>
      <p:ext uri="{BB962C8B-B14F-4D97-AF65-F5344CB8AC3E}">
        <p14:creationId xmlns:p14="http://schemas.microsoft.com/office/powerpoint/2010/main" val="33960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D706E8C-1961-419F-9B65-ED293CAFCD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 xmlns:a16="http://schemas.microsoft.com/office/drawing/2014/main" id="{DD00D9F9-3EE5-4EF8-AEE0-5D261F7DCA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45858D04-2FD6-4160-805C-260B2737BAC6}"/>
              </a:ext>
            </a:extLst>
          </p:cNvPr>
          <p:cNvSpPr>
            <a:spLocks noGrp="1"/>
          </p:cNvSpPr>
          <p:nvPr>
            <p:ph type="dt" sz="half" idx="10"/>
          </p:nvPr>
        </p:nvSpPr>
        <p:spPr/>
        <p:txBody>
          <a:bodyPr/>
          <a:lstStyle/>
          <a:p>
            <a:fld id="{8EB8188B-F669-4A22-BA7B-9FD881AE3617}" type="datetimeFigureOut">
              <a:rPr lang="en-GB" smtClean="0"/>
              <a:pPr/>
              <a:t>07/11/2021</a:t>
            </a:fld>
            <a:endParaRPr lang="en-GB"/>
          </a:p>
        </p:txBody>
      </p:sp>
      <p:sp>
        <p:nvSpPr>
          <p:cNvPr id="5" name="Footer Placeholder 4">
            <a:extLst>
              <a:ext uri="{FF2B5EF4-FFF2-40B4-BE49-F238E27FC236}">
                <a16:creationId xmlns="" xmlns:a16="http://schemas.microsoft.com/office/drawing/2014/main" id="{1A25B837-2C00-48E2-867D-8A3F36A9043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4F49A261-A7D0-4916-A706-721E1E6533B6}"/>
              </a:ext>
            </a:extLst>
          </p:cNvPr>
          <p:cNvSpPr>
            <a:spLocks noGrp="1"/>
          </p:cNvSpPr>
          <p:nvPr>
            <p:ph type="sldNum" sz="quarter" idx="12"/>
          </p:nvPr>
        </p:nvSpPr>
        <p:spPr/>
        <p:txBody>
          <a:bodyPr/>
          <a:lstStyle/>
          <a:p>
            <a:fld id="{A38B1305-D2B2-48A1-AA60-549E247E2D12}" type="slidenum">
              <a:rPr lang="en-GB" smtClean="0"/>
              <a:pPr/>
              <a:t>‹#›</a:t>
            </a:fld>
            <a:endParaRPr lang="en-GB"/>
          </a:p>
        </p:txBody>
      </p:sp>
    </p:spTree>
    <p:extLst>
      <p:ext uri="{BB962C8B-B14F-4D97-AF65-F5344CB8AC3E}">
        <p14:creationId xmlns:p14="http://schemas.microsoft.com/office/powerpoint/2010/main" val="2519803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AFD7C70-4901-47CD-90EF-EC4B1852F85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75F4797E-A927-4407-9150-3F1AA61F158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 xmlns:a16="http://schemas.microsoft.com/office/drawing/2014/main" id="{F1E5E446-71BA-4638-8521-600B5F5AED3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 xmlns:a16="http://schemas.microsoft.com/office/drawing/2014/main" id="{1A6A3BAC-23AB-473F-ABEC-4704E48AE543}"/>
              </a:ext>
            </a:extLst>
          </p:cNvPr>
          <p:cNvSpPr>
            <a:spLocks noGrp="1"/>
          </p:cNvSpPr>
          <p:nvPr>
            <p:ph type="dt" sz="half" idx="10"/>
          </p:nvPr>
        </p:nvSpPr>
        <p:spPr/>
        <p:txBody>
          <a:bodyPr/>
          <a:lstStyle/>
          <a:p>
            <a:fld id="{8EB8188B-F669-4A22-BA7B-9FD881AE3617}" type="datetimeFigureOut">
              <a:rPr lang="en-GB" smtClean="0"/>
              <a:pPr/>
              <a:t>07/11/2021</a:t>
            </a:fld>
            <a:endParaRPr lang="en-GB"/>
          </a:p>
        </p:txBody>
      </p:sp>
      <p:sp>
        <p:nvSpPr>
          <p:cNvPr id="6" name="Footer Placeholder 5">
            <a:extLst>
              <a:ext uri="{FF2B5EF4-FFF2-40B4-BE49-F238E27FC236}">
                <a16:creationId xmlns="" xmlns:a16="http://schemas.microsoft.com/office/drawing/2014/main" id="{7EA58C65-764A-4AF3-857A-CCA221A70CE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348D2BFD-0F60-484B-A189-94BEB6AEC31D}"/>
              </a:ext>
            </a:extLst>
          </p:cNvPr>
          <p:cNvSpPr>
            <a:spLocks noGrp="1"/>
          </p:cNvSpPr>
          <p:nvPr>
            <p:ph type="sldNum" sz="quarter" idx="12"/>
          </p:nvPr>
        </p:nvSpPr>
        <p:spPr/>
        <p:txBody>
          <a:bodyPr/>
          <a:lstStyle/>
          <a:p>
            <a:fld id="{A38B1305-D2B2-48A1-AA60-549E247E2D12}" type="slidenum">
              <a:rPr lang="en-GB" smtClean="0"/>
              <a:pPr/>
              <a:t>‹#›</a:t>
            </a:fld>
            <a:endParaRPr lang="en-GB"/>
          </a:p>
        </p:txBody>
      </p:sp>
    </p:spTree>
    <p:extLst>
      <p:ext uri="{BB962C8B-B14F-4D97-AF65-F5344CB8AC3E}">
        <p14:creationId xmlns:p14="http://schemas.microsoft.com/office/powerpoint/2010/main" val="3981447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B0E2DB1-7E41-4579-9062-D66C79EBF29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38017D43-2DF6-4E10-8734-DB68A4914B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67B76FEA-3826-46DD-8A3F-E4B9A5CDFCE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 xmlns:a16="http://schemas.microsoft.com/office/drawing/2014/main" id="{D9F47554-F37B-4313-942F-A642418E2A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9BFE1F2D-BE76-4C7C-953D-1E1D0024101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 xmlns:a16="http://schemas.microsoft.com/office/drawing/2014/main" id="{844A26AE-6B5F-453A-9019-2D8F688B52A3}"/>
              </a:ext>
            </a:extLst>
          </p:cNvPr>
          <p:cNvSpPr>
            <a:spLocks noGrp="1"/>
          </p:cNvSpPr>
          <p:nvPr>
            <p:ph type="dt" sz="half" idx="10"/>
          </p:nvPr>
        </p:nvSpPr>
        <p:spPr/>
        <p:txBody>
          <a:bodyPr/>
          <a:lstStyle/>
          <a:p>
            <a:fld id="{8EB8188B-F669-4A22-BA7B-9FD881AE3617}" type="datetimeFigureOut">
              <a:rPr lang="en-GB" smtClean="0"/>
              <a:pPr/>
              <a:t>07/11/2021</a:t>
            </a:fld>
            <a:endParaRPr lang="en-GB"/>
          </a:p>
        </p:txBody>
      </p:sp>
      <p:sp>
        <p:nvSpPr>
          <p:cNvPr id="8" name="Footer Placeholder 7">
            <a:extLst>
              <a:ext uri="{FF2B5EF4-FFF2-40B4-BE49-F238E27FC236}">
                <a16:creationId xmlns="" xmlns:a16="http://schemas.microsoft.com/office/drawing/2014/main" id="{AB161A3B-B0F4-4F3B-AE95-BB32B2D97A2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 xmlns:a16="http://schemas.microsoft.com/office/drawing/2014/main" id="{3512AB10-611D-4A20-8693-70DADD292D67}"/>
              </a:ext>
            </a:extLst>
          </p:cNvPr>
          <p:cNvSpPr>
            <a:spLocks noGrp="1"/>
          </p:cNvSpPr>
          <p:nvPr>
            <p:ph type="sldNum" sz="quarter" idx="12"/>
          </p:nvPr>
        </p:nvSpPr>
        <p:spPr/>
        <p:txBody>
          <a:bodyPr/>
          <a:lstStyle/>
          <a:p>
            <a:fld id="{A38B1305-D2B2-48A1-AA60-549E247E2D12}" type="slidenum">
              <a:rPr lang="en-GB" smtClean="0"/>
              <a:pPr/>
              <a:t>‹#›</a:t>
            </a:fld>
            <a:endParaRPr lang="en-GB"/>
          </a:p>
        </p:txBody>
      </p:sp>
    </p:spTree>
    <p:extLst>
      <p:ext uri="{BB962C8B-B14F-4D97-AF65-F5344CB8AC3E}">
        <p14:creationId xmlns:p14="http://schemas.microsoft.com/office/powerpoint/2010/main" val="1400417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09B0249-D01E-4996-B621-0909EC71138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 xmlns:a16="http://schemas.microsoft.com/office/drawing/2014/main" id="{DD1A2375-D4A6-4DD8-A9FE-44732267B82E}"/>
              </a:ext>
            </a:extLst>
          </p:cNvPr>
          <p:cNvSpPr>
            <a:spLocks noGrp="1"/>
          </p:cNvSpPr>
          <p:nvPr>
            <p:ph type="dt" sz="half" idx="10"/>
          </p:nvPr>
        </p:nvSpPr>
        <p:spPr/>
        <p:txBody>
          <a:bodyPr/>
          <a:lstStyle/>
          <a:p>
            <a:fld id="{8EB8188B-F669-4A22-BA7B-9FD881AE3617}" type="datetimeFigureOut">
              <a:rPr lang="en-GB" smtClean="0"/>
              <a:pPr/>
              <a:t>07/11/2021</a:t>
            </a:fld>
            <a:endParaRPr lang="en-GB"/>
          </a:p>
        </p:txBody>
      </p:sp>
      <p:sp>
        <p:nvSpPr>
          <p:cNvPr id="4" name="Footer Placeholder 3">
            <a:extLst>
              <a:ext uri="{FF2B5EF4-FFF2-40B4-BE49-F238E27FC236}">
                <a16:creationId xmlns="" xmlns:a16="http://schemas.microsoft.com/office/drawing/2014/main" id="{AE9C8699-2B85-490A-B8D0-06B1EB07240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 xmlns:a16="http://schemas.microsoft.com/office/drawing/2014/main" id="{492FFC88-699F-46D0-857C-F1C68B0D4EAC}"/>
              </a:ext>
            </a:extLst>
          </p:cNvPr>
          <p:cNvSpPr>
            <a:spLocks noGrp="1"/>
          </p:cNvSpPr>
          <p:nvPr>
            <p:ph type="sldNum" sz="quarter" idx="12"/>
          </p:nvPr>
        </p:nvSpPr>
        <p:spPr/>
        <p:txBody>
          <a:bodyPr/>
          <a:lstStyle/>
          <a:p>
            <a:fld id="{A38B1305-D2B2-48A1-AA60-549E247E2D12}" type="slidenum">
              <a:rPr lang="en-GB" smtClean="0"/>
              <a:pPr/>
              <a:t>‹#›</a:t>
            </a:fld>
            <a:endParaRPr lang="en-GB"/>
          </a:p>
        </p:txBody>
      </p:sp>
    </p:spTree>
    <p:extLst>
      <p:ext uri="{BB962C8B-B14F-4D97-AF65-F5344CB8AC3E}">
        <p14:creationId xmlns:p14="http://schemas.microsoft.com/office/powerpoint/2010/main" val="559349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CA895E47-A123-4EFC-9542-F33BA7C23D0B}"/>
              </a:ext>
            </a:extLst>
          </p:cNvPr>
          <p:cNvSpPr>
            <a:spLocks noGrp="1"/>
          </p:cNvSpPr>
          <p:nvPr>
            <p:ph type="dt" sz="half" idx="10"/>
          </p:nvPr>
        </p:nvSpPr>
        <p:spPr/>
        <p:txBody>
          <a:bodyPr/>
          <a:lstStyle/>
          <a:p>
            <a:fld id="{8EB8188B-F669-4A22-BA7B-9FD881AE3617}" type="datetimeFigureOut">
              <a:rPr lang="en-GB" smtClean="0"/>
              <a:pPr/>
              <a:t>07/11/2021</a:t>
            </a:fld>
            <a:endParaRPr lang="en-GB"/>
          </a:p>
        </p:txBody>
      </p:sp>
      <p:sp>
        <p:nvSpPr>
          <p:cNvPr id="3" name="Footer Placeholder 2">
            <a:extLst>
              <a:ext uri="{FF2B5EF4-FFF2-40B4-BE49-F238E27FC236}">
                <a16:creationId xmlns="" xmlns:a16="http://schemas.microsoft.com/office/drawing/2014/main" id="{5321D54C-50A2-4A1C-84DD-7EEE09E3611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 xmlns:a16="http://schemas.microsoft.com/office/drawing/2014/main" id="{54C1C3A6-731C-45D5-AE05-A4916AB0D95D}"/>
              </a:ext>
            </a:extLst>
          </p:cNvPr>
          <p:cNvSpPr>
            <a:spLocks noGrp="1"/>
          </p:cNvSpPr>
          <p:nvPr>
            <p:ph type="sldNum" sz="quarter" idx="12"/>
          </p:nvPr>
        </p:nvSpPr>
        <p:spPr/>
        <p:txBody>
          <a:bodyPr/>
          <a:lstStyle/>
          <a:p>
            <a:fld id="{A38B1305-D2B2-48A1-AA60-549E247E2D12}" type="slidenum">
              <a:rPr lang="en-GB" smtClean="0"/>
              <a:pPr/>
              <a:t>‹#›</a:t>
            </a:fld>
            <a:endParaRPr lang="en-GB"/>
          </a:p>
        </p:txBody>
      </p:sp>
    </p:spTree>
    <p:extLst>
      <p:ext uri="{BB962C8B-B14F-4D97-AF65-F5344CB8AC3E}">
        <p14:creationId xmlns:p14="http://schemas.microsoft.com/office/powerpoint/2010/main" val="1207840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DA7E215-83F8-4CF6-B615-80BA330FD4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D775534F-7F0F-426C-A50C-73446AFD89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 xmlns:a16="http://schemas.microsoft.com/office/drawing/2014/main" id="{2548C17F-C9BF-40B1-A3CB-76DE3B5E36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2A1940A2-F8C1-4D45-BB43-C6B8BE822F56}"/>
              </a:ext>
            </a:extLst>
          </p:cNvPr>
          <p:cNvSpPr>
            <a:spLocks noGrp="1"/>
          </p:cNvSpPr>
          <p:nvPr>
            <p:ph type="dt" sz="half" idx="10"/>
          </p:nvPr>
        </p:nvSpPr>
        <p:spPr/>
        <p:txBody>
          <a:bodyPr/>
          <a:lstStyle/>
          <a:p>
            <a:fld id="{8EB8188B-F669-4A22-BA7B-9FD881AE3617}" type="datetimeFigureOut">
              <a:rPr lang="en-GB" smtClean="0"/>
              <a:pPr/>
              <a:t>07/11/2021</a:t>
            </a:fld>
            <a:endParaRPr lang="en-GB"/>
          </a:p>
        </p:txBody>
      </p:sp>
      <p:sp>
        <p:nvSpPr>
          <p:cNvPr id="6" name="Footer Placeholder 5">
            <a:extLst>
              <a:ext uri="{FF2B5EF4-FFF2-40B4-BE49-F238E27FC236}">
                <a16:creationId xmlns="" xmlns:a16="http://schemas.microsoft.com/office/drawing/2014/main" id="{9A622DCE-9DEF-4C10-919A-409E07FB650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BAD94111-EDCB-4C13-A7B4-1DC4A26FC3A6}"/>
              </a:ext>
            </a:extLst>
          </p:cNvPr>
          <p:cNvSpPr>
            <a:spLocks noGrp="1"/>
          </p:cNvSpPr>
          <p:nvPr>
            <p:ph type="sldNum" sz="quarter" idx="12"/>
          </p:nvPr>
        </p:nvSpPr>
        <p:spPr/>
        <p:txBody>
          <a:bodyPr/>
          <a:lstStyle/>
          <a:p>
            <a:fld id="{A38B1305-D2B2-48A1-AA60-549E247E2D12}" type="slidenum">
              <a:rPr lang="en-GB" smtClean="0"/>
              <a:pPr/>
              <a:t>‹#›</a:t>
            </a:fld>
            <a:endParaRPr lang="en-GB"/>
          </a:p>
        </p:txBody>
      </p:sp>
    </p:spTree>
    <p:extLst>
      <p:ext uri="{BB962C8B-B14F-4D97-AF65-F5344CB8AC3E}">
        <p14:creationId xmlns:p14="http://schemas.microsoft.com/office/powerpoint/2010/main" val="3688823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BDC91C7-667A-41D6-AFD0-68A17001E4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 xmlns:a16="http://schemas.microsoft.com/office/drawing/2014/main" id="{DE07DD53-2BAD-488B-9D0A-61610D129E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 xmlns:a16="http://schemas.microsoft.com/office/drawing/2014/main" id="{072149DA-6F79-40AE-AF1C-140402D073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5C909009-FE93-4A09-A17E-8412D78CCC0A}"/>
              </a:ext>
            </a:extLst>
          </p:cNvPr>
          <p:cNvSpPr>
            <a:spLocks noGrp="1"/>
          </p:cNvSpPr>
          <p:nvPr>
            <p:ph type="dt" sz="half" idx="10"/>
          </p:nvPr>
        </p:nvSpPr>
        <p:spPr/>
        <p:txBody>
          <a:bodyPr/>
          <a:lstStyle/>
          <a:p>
            <a:fld id="{8EB8188B-F669-4A22-BA7B-9FD881AE3617}" type="datetimeFigureOut">
              <a:rPr lang="en-GB" smtClean="0"/>
              <a:pPr/>
              <a:t>07/11/2021</a:t>
            </a:fld>
            <a:endParaRPr lang="en-GB"/>
          </a:p>
        </p:txBody>
      </p:sp>
      <p:sp>
        <p:nvSpPr>
          <p:cNvPr id="6" name="Footer Placeholder 5">
            <a:extLst>
              <a:ext uri="{FF2B5EF4-FFF2-40B4-BE49-F238E27FC236}">
                <a16:creationId xmlns="" xmlns:a16="http://schemas.microsoft.com/office/drawing/2014/main" id="{3C2BF188-0CEA-4A36-9B4C-259C1FADBE7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D5B51F43-A2D5-4D04-B109-B2C17C680715}"/>
              </a:ext>
            </a:extLst>
          </p:cNvPr>
          <p:cNvSpPr>
            <a:spLocks noGrp="1"/>
          </p:cNvSpPr>
          <p:nvPr>
            <p:ph type="sldNum" sz="quarter" idx="12"/>
          </p:nvPr>
        </p:nvSpPr>
        <p:spPr/>
        <p:txBody>
          <a:bodyPr/>
          <a:lstStyle/>
          <a:p>
            <a:fld id="{A38B1305-D2B2-48A1-AA60-549E247E2D12}" type="slidenum">
              <a:rPr lang="en-GB" smtClean="0"/>
              <a:pPr/>
              <a:t>‹#›</a:t>
            </a:fld>
            <a:endParaRPr lang="en-GB"/>
          </a:p>
        </p:txBody>
      </p:sp>
    </p:spTree>
    <p:extLst>
      <p:ext uri="{BB962C8B-B14F-4D97-AF65-F5344CB8AC3E}">
        <p14:creationId xmlns:p14="http://schemas.microsoft.com/office/powerpoint/2010/main" val="2794161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33E0266B-9533-4E09-8334-925ABC4F88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FCCBC878-AC5F-4200-9A9B-C8BA94FD8B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42E010C4-2808-4981-9D20-13C3316B29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B8188B-F669-4A22-BA7B-9FD881AE3617}" type="datetimeFigureOut">
              <a:rPr lang="en-GB" smtClean="0"/>
              <a:pPr/>
              <a:t>07/11/2021</a:t>
            </a:fld>
            <a:endParaRPr lang="en-GB"/>
          </a:p>
        </p:txBody>
      </p:sp>
      <p:sp>
        <p:nvSpPr>
          <p:cNvPr id="5" name="Footer Placeholder 4">
            <a:extLst>
              <a:ext uri="{FF2B5EF4-FFF2-40B4-BE49-F238E27FC236}">
                <a16:creationId xmlns="" xmlns:a16="http://schemas.microsoft.com/office/drawing/2014/main" id="{9F9D1ACA-4445-4339-9403-1EA2C236EB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 xmlns:a16="http://schemas.microsoft.com/office/drawing/2014/main" id="{1EB52920-B707-439D-ACE1-A44FE1E4F6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8B1305-D2B2-48A1-AA60-549E247E2D12}" type="slidenum">
              <a:rPr lang="en-GB" smtClean="0"/>
              <a:pPr/>
              <a:t>‹#›</a:t>
            </a:fld>
            <a:endParaRPr lang="en-GB"/>
          </a:p>
        </p:txBody>
      </p:sp>
    </p:spTree>
    <p:extLst>
      <p:ext uri="{BB962C8B-B14F-4D97-AF65-F5344CB8AC3E}">
        <p14:creationId xmlns:p14="http://schemas.microsoft.com/office/powerpoint/2010/main" val="11329456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1.png"/><Relationship Id="rId18" Type="http://schemas.openxmlformats.org/officeDocument/2006/relationships/image" Target="../media/image20.svg"/><Relationship Id="rId3" Type="http://schemas.openxmlformats.org/officeDocument/2006/relationships/image" Target="../media/image5.jpeg"/><Relationship Id="rId7" Type="http://schemas.openxmlformats.org/officeDocument/2006/relationships/image" Target="../media/image8.png"/><Relationship Id="rId12" Type="http://schemas.openxmlformats.org/officeDocument/2006/relationships/image" Target="../media/image14.svg"/><Relationship Id="rId17" Type="http://schemas.openxmlformats.org/officeDocument/2006/relationships/image" Target="../media/image13.png"/><Relationship Id="rId2" Type="http://schemas.openxmlformats.org/officeDocument/2006/relationships/notesSlide" Target="../notesSlides/notesSlide1.xml"/><Relationship Id="rId16" Type="http://schemas.openxmlformats.org/officeDocument/2006/relationships/image" Target="../media/image18.svg"/><Relationship Id="rId20" Type="http://schemas.openxmlformats.org/officeDocument/2006/relationships/image" Target="../media/image22.svg"/><Relationship Id="rId1" Type="http://schemas.openxmlformats.org/officeDocument/2006/relationships/slideLayout" Target="../slideLayouts/slideLayout1.xml"/><Relationship Id="rId6" Type="http://schemas.openxmlformats.org/officeDocument/2006/relationships/image" Target="../media/image8.svg"/><Relationship Id="rId11" Type="http://schemas.openxmlformats.org/officeDocument/2006/relationships/image" Target="../media/image10.png"/><Relationship Id="rId5" Type="http://schemas.openxmlformats.org/officeDocument/2006/relationships/image" Target="../media/image7.png"/><Relationship Id="rId15" Type="http://schemas.openxmlformats.org/officeDocument/2006/relationships/image" Target="../media/image12.png"/><Relationship Id="rId10" Type="http://schemas.openxmlformats.org/officeDocument/2006/relationships/image" Target="../media/image12.svg"/><Relationship Id="rId19" Type="http://schemas.openxmlformats.org/officeDocument/2006/relationships/image" Target="../media/image14.png"/><Relationship Id="rId4" Type="http://schemas.openxmlformats.org/officeDocument/2006/relationships/image" Target="../media/image6.jpeg"/><Relationship Id="rId9" Type="http://schemas.openxmlformats.org/officeDocument/2006/relationships/image" Target="../media/image9.png"/><Relationship Id="rId14" Type="http://schemas.openxmlformats.org/officeDocument/2006/relationships/image" Target="../media/image16.svg"/></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7.png"/><Relationship Id="rId7" Type="http://schemas.openxmlformats.org/officeDocument/2006/relationships/image" Target="../media/image29.sv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27.svg"/><Relationship Id="rId4" Type="http://schemas.openxmlformats.org/officeDocument/2006/relationships/image" Target="../media/image18.png"/><Relationship Id="rId9" Type="http://schemas.openxmlformats.org/officeDocument/2006/relationships/image" Target="../media/image31.svg"/></Relationships>
</file>

<file path=ppt/slides/_rels/slide5.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21.png"/><Relationship Id="rId7" Type="http://schemas.microsoft.com/office/2007/relationships/hdphoto" Target="../media/hdphoto1.wdp"/><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33.sv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jpeg"/></Relationships>
</file>

<file path=ppt/slides/_rels/slide7.xml.rels><?xml version="1.0" encoding="UTF-8" standalone="yes"?>
<Relationships xmlns="http://schemas.openxmlformats.org/package/2006/relationships"><Relationship Id="rId3" Type="http://schemas.openxmlformats.org/officeDocument/2006/relationships/hyperlink" Target="https://www.twinkl.gr/resource/cop26-lesson-powerpoint-our-planet-our-future-ages-9-11-t-tp-2682420" TargetMode="External"/><Relationship Id="rId2" Type="http://schemas.openxmlformats.org/officeDocument/2006/relationships/hyperlink" Target="https://www.wwf.org.uk/get-involved/schools/forest-of-promises"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CE50C86-9F39-42AB-8BDB-1139E3960E72}"/>
              </a:ext>
            </a:extLst>
          </p:cNvPr>
          <p:cNvSpPr>
            <a:spLocks noGrp="1"/>
          </p:cNvSpPr>
          <p:nvPr>
            <p:ph type="ctrTitle"/>
          </p:nvPr>
        </p:nvSpPr>
        <p:spPr>
          <a:xfrm>
            <a:off x="634180" y="5003903"/>
            <a:ext cx="10923638" cy="1317643"/>
          </a:xfrm>
        </p:spPr>
        <p:txBody>
          <a:bodyPr>
            <a:noAutofit/>
          </a:bodyPr>
          <a:lstStyle/>
          <a:p>
            <a:r>
              <a:rPr lang="el-GR" sz="4800" b="1" dirty="0" smtClean="0">
                <a:effectLst>
                  <a:outerShdw blurRad="38100" dist="38100" dir="2700000" algn="tl">
                    <a:srgbClr val="000000">
                      <a:alpha val="43137"/>
                    </a:srgbClr>
                  </a:outerShdw>
                </a:effectLst>
              </a:rPr>
              <a:t>Το κλίμα , το μέλλον μας </a:t>
            </a:r>
            <a:r>
              <a:rPr lang="en-GB" sz="4800" b="1" dirty="0">
                <a:effectLst>
                  <a:outerShdw blurRad="38100" dist="38100" dir="2700000" algn="tl">
                    <a:srgbClr val="000000">
                      <a:alpha val="43137"/>
                    </a:srgbClr>
                  </a:outerShdw>
                </a:effectLst>
              </a:rPr>
              <a:t/>
            </a:r>
            <a:br>
              <a:rPr lang="en-GB" sz="4800" b="1" dirty="0">
                <a:effectLst>
                  <a:outerShdw blurRad="38100" dist="38100" dir="2700000" algn="tl">
                    <a:srgbClr val="000000">
                      <a:alpha val="43137"/>
                    </a:srgbClr>
                  </a:outerShdw>
                </a:effectLst>
              </a:rPr>
            </a:br>
            <a:r>
              <a:rPr lang="el-GR" sz="4800" b="1" dirty="0" smtClean="0">
                <a:effectLst>
                  <a:outerShdw blurRad="38100" dist="38100" dir="2700000" algn="tl">
                    <a:srgbClr val="000000">
                      <a:alpha val="43137"/>
                    </a:srgbClr>
                  </a:outerShdw>
                </a:effectLst>
              </a:rPr>
              <a:t>Σχολική δράση για το κλίμα – Εργαστήριο </a:t>
            </a:r>
            <a:endParaRPr lang="en-GB" sz="4800" b="1" dirty="0">
              <a:solidFill>
                <a:srgbClr val="8CDC73"/>
              </a:solidFill>
              <a:effectLst>
                <a:outerShdw blurRad="38100" dist="38100" dir="2700000" algn="tl">
                  <a:srgbClr val="000000">
                    <a:alpha val="43137"/>
                  </a:srgbClr>
                </a:outerShdw>
              </a:effectLst>
            </a:endParaRPr>
          </a:p>
        </p:txBody>
      </p:sp>
      <p:pic>
        <p:nvPicPr>
          <p:cNvPr id="11" name="Picture 10" descr="A picture containing projector&#10;&#10;Description automatically generated">
            <a:extLst>
              <a:ext uri="{FF2B5EF4-FFF2-40B4-BE49-F238E27FC236}">
                <a16:creationId xmlns="" xmlns:a16="http://schemas.microsoft.com/office/drawing/2014/main" id="{9578314D-45FF-4D1E-84A5-C3360710F84C}"/>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r="-4" b="-4"/>
          <a:stretch/>
        </p:blipFill>
        <p:spPr>
          <a:xfrm rot="5400000">
            <a:off x="-624416" y="624416"/>
            <a:ext cx="4257366" cy="3008534"/>
          </a:xfrm>
          <a:prstGeom prst="rect">
            <a:avLst/>
          </a:prstGeom>
        </p:spPr>
      </p:pic>
      <p:pic>
        <p:nvPicPr>
          <p:cNvPr id="7" name="Picture 6" descr="A group of people wearing blue shirts&#10;&#10;Description automatically generated with low confidence">
            <a:extLst>
              <a:ext uri="{FF2B5EF4-FFF2-40B4-BE49-F238E27FC236}">
                <a16:creationId xmlns="" xmlns:a16="http://schemas.microsoft.com/office/drawing/2014/main" id="{FC7ED183-8703-46F2-8CC3-8842CA2AE016}"/>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b="-1"/>
          <a:stretch/>
        </p:blipFill>
        <p:spPr>
          <a:xfrm>
            <a:off x="3061261" y="10"/>
            <a:ext cx="3008534" cy="4261094"/>
          </a:xfrm>
          <a:prstGeom prst="rect">
            <a:avLst/>
          </a:prstGeom>
        </p:spPr>
      </p:pic>
      <p:pic>
        <p:nvPicPr>
          <p:cNvPr id="9" name="Picture 8" descr="A group of children posing for a photo&#10;&#10;Description automatically generated with medium confidence">
            <a:extLst>
              <a:ext uri="{FF2B5EF4-FFF2-40B4-BE49-F238E27FC236}">
                <a16:creationId xmlns="" xmlns:a16="http://schemas.microsoft.com/office/drawing/2014/main" id="{076AC167-D969-48B3-B02F-EEECFBD2CD7F}"/>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b="-1"/>
          <a:stretch/>
        </p:blipFill>
        <p:spPr>
          <a:xfrm>
            <a:off x="6122522" y="10"/>
            <a:ext cx="3008376" cy="4261094"/>
          </a:xfrm>
          <a:prstGeom prst="rect">
            <a:avLst/>
          </a:prstGeom>
        </p:spPr>
      </p:pic>
      <p:cxnSp>
        <p:nvCxnSpPr>
          <p:cNvPr id="23" name="Straight Connector 22">
            <a:extLst>
              <a:ext uri="{FF2B5EF4-FFF2-40B4-BE49-F238E27FC236}">
                <a16:creationId xmlns="" xmlns:a16="http://schemas.microsoft.com/office/drawing/2014/main" id="{EBAD6A72-88E8-42F7-88B9-CAF744536BE4}"/>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6082614" y="-680"/>
            <a:ext cx="0" cy="4242816"/>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tree, grass, outdoor, dress&#10;&#10;Description automatically generated">
            <a:extLst>
              <a:ext uri="{FF2B5EF4-FFF2-40B4-BE49-F238E27FC236}">
                <a16:creationId xmlns="" xmlns:a16="http://schemas.microsoft.com/office/drawing/2014/main" id="{177AE0EA-71E2-4FAB-B24E-1EABDE68994A}"/>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b="-1"/>
          <a:stretch/>
        </p:blipFill>
        <p:spPr>
          <a:xfrm>
            <a:off x="9183624" y="10"/>
            <a:ext cx="3008376" cy="4261094"/>
          </a:xfrm>
          <a:prstGeom prst="rect">
            <a:avLst/>
          </a:prstGeom>
        </p:spPr>
      </p:pic>
      <p:cxnSp>
        <p:nvCxnSpPr>
          <p:cNvPr id="25" name="Straight Connector 24">
            <a:extLst>
              <a:ext uri="{FF2B5EF4-FFF2-40B4-BE49-F238E27FC236}">
                <a16:creationId xmlns="" xmlns:a16="http://schemas.microsoft.com/office/drawing/2014/main" id="{C800968E-0A99-46C4-A9B2-6A63AC66F4B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2" y="4242136"/>
            <a:ext cx="12192002"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 xmlns:a16="http://schemas.microsoft.com/office/drawing/2014/main" id="{0627B73E-D784-4780-AA33-DCDFE7DA16E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3027921" y="-680"/>
            <a:ext cx="0" cy="4242816"/>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 xmlns:a16="http://schemas.microsoft.com/office/drawing/2014/main" id="{99FF1850-8D1E-4E84-BD9E-F2E906958502}"/>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9137307" y="-680"/>
            <a:ext cx="0" cy="4242816"/>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 xmlns:a16="http://schemas.microsoft.com/office/drawing/2014/main" id="{DBB65DC9-8FD3-4854-A419-12E9E08843BE}"/>
              </a:ext>
            </a:extLst>
          </p:cNvPr>
          <p:cNvSpPr txBox="1"/>
          <p:nvPr/>
        </p:nvSpPr>
        <p:spPr>
          <a:xfrm>
            <a:off x="1422399" y="3998825"/>
            <a:ext cx="1820649" cy="230832"/>
          </a:xfrm>
          <a:prstGeom prst="rect">
            <a:avLst/>
          </a:prstGeom>
          <a:noFill/>
        </p:spPr>
        <p:txBody>
          <a:bodyPr wrap="square" rtlCol="0">
            <a:spAutoFit/>
          </a:bodyPr>
          <a:lstStyle/>
          <a:p>
            <a:r>
              <a:rPr lang="es-ES" sz="900" dirty="0">
                <a:effectLst/>
                <a:latin typeface="Calibri" panose="020F0502020204030204" pitchFamily="34" charset="0"/>
                <a:ea typeface="Times New Roman" panose="02020603050405020304" pitchFamily="18" charset="0"/>
                <a:cs typeface="Times New Roman" panose="02020603050405020304" pitchFamily="18" charset="0"/>
              </a:rPr>
              <a:t>© Matt Larsen-Daw / WWF-UK</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 xmlns:a16="http://schemas.microsoft.com/office/drawing/2014/main" id="{A190721D-4379-42C8-A145-F36C0BF3C449}"/>
              </a:ext>
            </a:extLst>
          </p:cNvPr>
          <p:cNvSpPr txBox="1"/>
          <p:nvPr/>
        </p:nvSpPr>
        <p:spPr>
          <a:xfrm>
            <a:off x="4477091" y="3992337"/>
            <a:ext cx="1820649" cy="230832"/>
          </a:xfrm>
          <a:prstGeom prst="rect">
            <a:avLst/>
          </a:prstGeom>
          <a:noFill/>
        </p:spPr>
        <p:txBody>
          <a:bodyPr wrap="square" rtlCol="0">
            <a:spAutoFit/>
          </a:bodyPr>
          <a:lstStyle/>
          <a:p>
            <a:r>
              <a:rPr lang="es-ES" sz="900" dirty="0">
                <a:effectLst/>
                <a:latin typeface="Calibri" panose="020F0502020204030204" pitchFamily="34" charset="0"/>
                <a:ea typeface="Times New Roman" panose="02020603050405020304" pitchFamily="18" charset="0"/>
                <a:cs typeface="Times New Roman" panose="02020603050405020304" pitchFamily="18" charset="0"/>
              </a:rPr>
              <a:t>© Matt Larsen-Daw / WWF-UK</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 xmlns:a16="http://schemas.microsoft.com/office/drawing/2014/main" id="{AFAFB9A3-C111-4212-98C9-225D5F034683}"/>
              </a:ext>
            </a:extLst>
          </p:cNvPr>
          <p:cNvSpPr txBox="1"/>
          <p:nvPr/>
        </p:nvSpPr>
        <p:spPr>
          <a:xfrm>
            <a:off x="7531783" y="3992337"/>
            <a:ext cx="1820649" cy="230832"/>
          </a:xfrm>
          <a:prstGeom prst="rect">
            <a:avLst/>
          </a:prstGeom>
          <a:noFill/>
        </p:spPr>
        <p:txBody>
          <a:bodyPr wrap="square" rtlCol="0">
            <a:spAutoFit/>
          </a:bodyPr>
          <a:lstStyle/>
          <a:p>
            <a:r>
              <a:rPr lang="es-ES" sz="900" dirty="0">
                <a:effectLst/>
                <a:latin typeface="Calibri" panose="020F0502020204030204" pitchFamily="34" charset="0"/>
                <a:ea typeface="Times New Roman" panose="02020603050405020304" pitchFamily="18" charset="0"/>
                <a:cs typeface="Times New Roman" panose="02020603050405020304" pitchFamily="18" charset="0"/>
              </a:rPr>
              <a:t>© Matt Larsen-Daw / WWF-UK</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 xmlns:a16="http://schemas.microsoft.com/office/drawing/2014/main" id="{35616F60-6257-48F9-9EAF-20813F29093B}"/>
              </a:ext>
            </a:extLst>
          </p:cNvPr>
          <p:cNvSpPr txBox="1"/>
          <p:nvPr/>
        </p:nvSpPr>
        <p:spPr>
          <a:xfrm>
            <a:off x="10627425" y="3992337"/>
            <a:ext cx="1820649" cy="230832"/>
          </a:xfrm>
          <a:prstGeom prst="rect">
            <a:avLst/>
          </a:prstGeom>
          <a:noFill/>
        </p:spPr>
        <p:txBody>
          <a:bodyPr wrap="square" rtlCol="0">
            <a:spAutoFit/>
          </a:bodyPr>
          <a:lstStyle/>
          <a:p>
            <a:r>
              <a:rPr lang="es-ES" sz="900" dirty="0">
                <a:effectLst/>
                <a:latin typeface="Calibri" panose="020F0502020204030204" pitchFamily="34" charset="0"/>
                <a:ea typeface="Times New Roman" panose="02020603050405020304" pitchFamily="18" charset="0"/>
                <a:cs typeface="Times New Roman" panose="02020603050405020304" pitchFamily="18" charset="0"/>
              </a:rPr>
              <a:t>© Matt Larsen-Daw / WWF-UK</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9226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picture containing text&#10;&#10;Description automatically generated">
            <a:extLst>
              <a:ext uri="{FF2B5EF4-FFF2-40B4-BE49-F238E27FC236}">
                <a16:creationId xmlns="" xmlns:a16="http://schemas.microsoft.com/office/drawing/2014/main" id="{11354B83-B862-4570-9744-C8CD49B1F360}"/>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rot="224776">
            <a:off x="9438767" y="64814"/>
            <a:ext cx="2235987" cy="5185899"/>
          </a:xfrm>
          <a:prstGeom prst="rect">
            <a:avLst/>
          </a:prstGeom>
        </p:spPr>
      </p:pic>
      <p:sp>
        <p:nvSpPr>
          <p:cNvPr id="29" name="Rectangle: Rounded Corners 28">
            <a:extLst>
              <a:ext uri="{FF2B5EF4-FFF2-40B4-BE49-F238E27FC236}">
                <a16:creationId xmlns="" xmlns:a16="http://schemas.microsoft.com/office/drawing/2014/main" id="{0FE07987-75D4-460E-87FA-16C13E947E8B}"/>
              </a:ext>
            </a:extLst>
          </p:cNvPr>
          <p:cNvSpPr/>
          <p:nvPr/>
        </p:nvSpPr>
        <p:spPr>
          <a:xfrm>
            <a:off x="8752753" y="5153190"/>
            <a:ext cx="1485137" cy="1433983"/>
          </a:xfrm>
          <a:prstGeom prst="roundRect">
            <a:avLst/>
          </a:prstGeom>
          <a:solidFill>
            <a:srgbClr val="8CDC73"/>
          </a:solidFill>
          <a:ln w="38100">
            <a:solidFill>
              <a:srgbClr val="1D3D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2" name="Picture 21">
            <a:extLst>
              <a:ext uri="{FF2B5EF4-FFF2-40B4-BE49-F238E27FC236}">
                <a16:creationId xmlns="" xmlns:a16="http://schemas.microsoft.com/office/drawing/2014/main" id="{56CB1678-27DA-40BE-9EE1-75609A43C599}"/>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rot="1346272">
            <a:off x="5559555" y="673521"/>
            <a:ext cx="2834628" cy="4794791"/>
          </a:xfrm>
          <a:prstGeom prst="rect">
            <a:avLst/>
          </a:prstGeom>
        </p:spPr>
      </p:pic>
      <p:pic>
        <p:nvPicPr>
          <p:cNvPr id="24" name="Graphic 23" descr="Plate with solid fill">
            <a:extLst>
              <a:ext uri="{FF2B5EF4-FFF2-40B4-BE49-F238E27FC236}">
                <a16:creationId xmlns="" xmlns:a16="http://schemas.microsoft.com/office/drawing/2014/main" id="{5EA5BEF6-1278-4A25-BB6C-566693551468}"/>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8989247" y="5575523"/>
            <a:ext cx="695399" cy="695399"/>
          </a:xfrm>
          <a:prstGeom prst="rect">
            <a:avLst/>
          </a:prstGeom>
        </p:spPr>
      </p:pic>
      <p:pic>
        <p:nvPicPr>
          <p:cNvPr id="28" name="Graphic 27" descr="Water Bottle with solid fill">
            <a:extLst>
              <a:ext uri="{FF2B5EF4-FFF2-40B4-BE49-F238E27FC236}">
                <a16:creationId xmlns="" xmlns:a16="http://schemas.microsoft.com/office/drawing/2014/main" id="{042EC74E-2762-4968-92E0-84412FCD3116}"/>
              </a:ext>
            </a:extLst>
          </p:cNvPr>
          <p:cNvPicPr>
            <a:picLocks noChangeAspect="1"/>
          </p:cNvPicPr>
          <p:nvPr/>
        </p:nvPicPr>
        <p:blipFill>
          <a:blip r:embed="rId7" cstate="email">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9513072" y="5296453"/>
            <a:ext cx="692355" cy="692355"/>
          </a:xfrm>
          <a:prstGeom prst="rect">
            <a:avLst/>
          </a:prstGeom>
        </p:spPr>
      </p:pic>
      <p:sp>
        <p:nvSpPr>
          <p:cNvPr id="30" name="TextBox 29">
            <a:extLst>
              <a:ext uri="{FF2B5EF4-FFF2-40B4-BE49-F238E27FC236}">
                <a16:creationId xmlns="" xmlns:a16="http://schemas.microsoft.com/office/drawing/2014/main" id="{910C15F3-D309-4462-AA95-ED101AABE606}"/>
              </a:ext>
            </a:extLst>
          </p:cNvPr>
          <p:cNvSpPr txBox="1"/>
          <p:nvPr/>
        </p:nvSpPr>
        <p:spPr>
          <a:xfrm>
            <a:off x="8752753" y="6128950"/>
            <a:ext cx="1485137" cy="369332"/>
          </a:xfrm>
          <a:prstGeom prst="rect">
            <a:avLst/>
          </a:prstGeom>
          <a:noFill/>
        </p:spPr>
        <p:txBody>
          <a:bodyPr wrap="square" rtlCol="0">
            <a:spAutoFit/>
          </a:bodyPr>
          <a:lstStyle/>
          <a:p>
            <a:pPr algn="ctr"/>
            <a:r>
              <a:rPr lang="el-GR" b="1" dirty="0" smtClean="0">
                <a:solidFill>
                  <a:srgbClr val="1D3D79"/>
                </a:solidFill>
              </a:rPr>
              <a:t>Φαγητό </a:t>
            </a:r>
            <a:endParaRPr lang="en-GB" b="1" dirty="0">
              <a:solidFill>
                <a:srgbClr val="1D3D79"/>
              </a:solidFill>
            </a:endParaRPr>
          </a:p>
        </p:txBody>
      </p:sp>
      <p:sp>
        <p:nvSpPr>
          <p:cNvPr id="31" name="Rectangle: Rounded Corners 30">
            <a:extLst>
              <a:ext uri="{FF2B5EF4-FFF2-40B4-BE49-F238E27FC236}">
                <a16:creationId xmlns="" xmlns:a16="http://schemas.microsoft.com/office/drawing/2014/main" id="{A9E982D8-8999-4C94-9834-60D6946F2CA2}"/>
              </a:ext>
            </a:extLst>
          </p:cNvPr>
          <p:cNvSpPr/>
          <p:nvPr/>
        </p:nvSpPr>
        <p:spPr>
          <a:xfrm>
            <a:off x="242962" y="5157678"/>
            <a:ext cx="1485137" cy="1433983"/>
          </a:xfrm>
          <a:prstGeom prst="roundRect">
            <a:avLst/>
          </a:prstGeom>
          <a:solidFill>
            <a:srgbClr val="8CDC73"/>
          </a:solidFill>
          <a:ln w="38100">
            <a:solidFill>
              <a:srgbClr val="1D3D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TextBox 31">
            <a:extLst>
              <a:ext uri="{FF2B5EF4-FFF2-40B4-BE49-F238E27FC236}">
                <a16:creationId xmlns="" xmlns:a16="http://schemas.microsoft.com/office/drawing/2014/main" id="{C37C2AB6-EE14-428D-95B6-F02E1BC66A9C}"/>
              </a:ext>
            </a:extLst>
          </p:cNvPr>
          <p:cNvSpPr txBox="1"/>
          <p:nvPr/>
        </p:nvSpPr>
        <p:spPr>
          <a:xfrm>
            <a:off x="242962" y="6133438"/>
            <a:ext cx="1485137" cy="369332"/>
          </a:xfrm>
          <a:prstGeom prst="rect">
            <a:avLst/>
          </a:prstGeom>
          <a:noFill/>
        </p:spPr>
        <p:txBody>
          <a:bodyPr wrap="square" rtlCol="0">
            <a:spAutoFit/>
          </a:bodyPr>
          <a:lstStyle/>
          <a:p>
            <a:pPr algn="ctr"/>
            <a:r>
              <a:rPr lang="en-GB" b="1" dirty="0" smtClean="0">
                <a:solidFill>
                  <a:srgbClr val="1D3D79"/>
                </a:solidFill>
              </a:rPr>
              <a:t>E</a:t>
            </a:r>
            <a:r>
              <a:rPr lang="el-GR" b="1" dirty="0" smtClean="0">
                <a:solidFill>
                  <a:srgbClr val="1D3D79"/>
                </a:solidFill>
              </a:rPr>
              <a:t>νέργεια</a:t>
            </a:r>
            <a:endParaRPr lang="en-GB" b="1" dirty="0">
              <a:solidFill>
                <a:srgbClr val="1D3D79"/>
              </a:solidFill>
            </a:endParaRPr>
          </a:p>
        </p:txBody>
      </p:sp>
      <p:pic>
        <p:nvPicPr>
          <p:cNvPr id="34" name="Graphic 33" descr="Lightning bolt with solid fill">
            <a:extLst>
              <a:ext uri="{FF2B5EF4-FFF2-40B4-BE49-F238E27FC236}">
                <a16:creationId xmlns="" xmlns:a16="http://schemas.microsoft.com/office/drawing/2014/main" id="{98639DB0-C539-47B4-B92F-7D21F6E30334}"/>
              </a:ext>
            </a:extLst>
          </p:cNvPr>
          <p:cNvPicPr>
            <a:picLocks noChangeAspect="1"/>
          </p:cNvPicPr>
          <p:nvPr/>
        </p:nvPicPr>
        <p:blipFill>
          <a:blip r:embed="rId9" cstate="email">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644514" y="5340197"/>
            <a:ext cx="851427" cy="851427"/>
          </a:xfrm>
          <a:prstGeom prst="rect">
            <a:avLst/>
          </a:prstGeom>
        </p:spPr>
      </p:pic>
      <p:sp>
        <p:nvSpPr>
          <p:cNvPr id="37" name="Rectangle: Rounded Corners 36">
            <a:extLst>
              <a:ext uri="{FF2B5EF4-FFF2-40B4-BE49-F238E27FC236}">
                <a16:creationId xmlns="" xmlns:a16="http://schemas.microsoft.com/office/drawing/2014/main" id="{39D2EBE6-FB23-4887-B794-8F5C8A9D88A3}"/>
              </a:ext>
            </a:extLst>
          </p:cNvPr>
          <p:cNvSpPr/>
          <p:nvPr/>
        </p:nvSpPr>
        <p:spPr>
          <a:xfrm>
            <a:off x="10453581" y="5153191"/>
            <a:ext cx="1508500" cy="1476209"/>
          </a:xfrm>
          <a:prstGeom prst="roundRect">
            <a:avLst/>
          </a:prstGeom>
          <a:solidFill>
            <a:srgbClr val="8CDC73"/>
          </a:solidFill>
          <a:ln w="38100">
            <a:solidFill>
              <a:srgbClr val="1D3D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TextBox 37">
            <a:extLst>
              <a:ext uri="{FF2B5EF4-FFF2-40B4-BE49-F238E27FC236}">
                <a16:creationId xmlns="" xmlns:a16="http://schemas.microsoft.com/office/drawing/2014/main" id="{A1A8F909-BC78-4070-84EB-4B72BE20B45C}"/>
              </a:ext>
            </a:extLst>
          </p:cNvPr>
          <p:cNvSpPr txBox="1"/>
          <p:nvPr/>
        </p:nvSpPr>
        <p:spPr>
          <a:xfrm>
            <a:off x="10345735" y="6128950"/>
            <a:ext cx="1724192" cy="369332"/>
          </a:xfrm>
          <a:prstGeom prst="rect">
            <a:avLst/>
          </a:prstGeom>
          <a:noFill/>
        </p:spPr>
        <p:txBody>
          <a:bodyPr wrap="square" rtlCol="0">
            <a:spAutoFit/>
          </a:bodyPr>
          <a:lstStyle/>
          <a:p>
            <a:pPr algn="ctr"/>
            <a:r>
              <a:rPr lang="el-GR" b="1" dirty="0" smtClean="0">
                <a:solidFill>
                  <a:srgbClr val="1D3D79"/>
                </a:solidFill>
              </a:rPr>
              <a:t>Βιοποικιλότητα </a:t>
            </a:r>
            <a:endParaRPr lang="en-GB" b="1" dirty="0">
              <a:solidFill>
                <a:srgbClr val="1D3D79"/>
              </a:solidFill>
            </a:endParaRPr>
          </a:p>
        </p:txBody>
      </p:sp>
      <p:pic>
        <p:nvPicPr>
          <p:cNvPr id="3" name="Graphic 2" descr="Butterfly with solid fill">
            <a:extLst>
              <a:ext uri="{FF2B5EF4-FFF2-40B4-BE49-F238E27FC236}">
                <a16:creationId xmlns="" xmlns:a16="http://schemas.microsoft.com/office/drawing/2014/main" id="{214BDEA2-6C10-4F39-BB70-82DCD5515977}"/>
              </a:ext>
            </a:extLst>
          </p:cNvPr>
          <p:cNvPicPr>
            <a:picLocks noChangeAspect="1"/>
          </p:cNvPicPr>
          <p:nvPr/>
        </p:nvPicPr>
        <p:blipFill>
          <a:blip r:embed="rId11" cstate="email">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a:off x="10770436" y="5354109"/>
            <a:ext cx="747488" cy="747488"/>
          </a:xfrm>
          <a:prstGeom prst="rect">
            <a:avLst/>
          </a:prstGeom>
        </p:spPr>
      </p:pic>
      <p:sp>
        <p:nvSpPr>
          <p:cNvPr id="18" name="Rectangle: Rounded Corners 17">
            <a:extLst>
              <a:ext uri="{FF2B5EF4-FFF2-40B4-BE49-F238E27FC236}">
                <a16:creationId xmlns="" xmlns:a16="http://schemas.microsoft.com/office/drawing/2014/main" id="{F560C169-B86E-439A-A3D2-FC450A6F370A}"/>
              </a:ext>
            </a:extLst>
          </p:cNvPr>
          <p:cNvSpPr/>
          <p:nvPr/>
        </p:nvSpPr>
        <p:spPr>
          <a:xfrm>
            <a:off x="3644618" y="5157677"/>
            <a:ext cx="1485137" cy="1433983"/>
          </a:xfrm>
          <a:prstGeom prst="roundRect">
            <a:avLst/>
          </a:prstGeom>
          <a:solidFill>
            <a:srgbClr val="8CDC73"/>
          </a:solidFill>
          <a:ln w="38100">
            <a:solidFill>
              <a:srgbClr val="1D3D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Box 18">
            <a:extLst>
              <a:ext uri="{FF2B5EF4-FFF2-40B4-BE49-F238E27FC236}">
                <a16:creationId xmlns="" xmlns:a16="http://schemas.microsoft.com/office/drawing/2014/main" id="{F48015C6-6821-493C-997A-C3E84AE354A0}"/>
              </a:ext>
            </a:extLst>
          </p:cNvPr>
          <p:cNvSpPr txBox="1"/>
          <p:nvPr/>
        </p:nvSpPr>
        <p:spPr>
          <a:xfrm>
            <a:off x="3644618" y="6133437"/>
            <a:ext cx="1485137" cy="369332"/>
          </a:xfrm>
          <a:prstGeom prst="rect">
            <a:avLst/>
          </a:prstGeom>
          <a:noFill/>
        </p:spPr>
        <p:txBody>
          <a:bodyPr wrap="square" rtlCol="0">
            <a:spAutoFit/>
          </a:bodyPr>
          <a:lstStyle/>
          <a:p>
            <a:pPr algn="ctr"/>
            <a:r>
              <a:rPr lang="el-GR" b="1" dirty="0" smtClean="0">
                <a:solidFill>
                  <a:srgbClr val="1D3D79"/>
                </a:solidFill>
              </a:rPr>
              <a:t>Σκουπίδια </a:t>
            </a:r>
            <a:endParaRPr lang="en-GB" b="1" dirty="0">
              <a:solidFill>
                <a:srgbClr val="1D3D79"/>
              </a:solidFill>
            </a:endParaRPr>
          </a:p>
        </p:txBody>
      </p:sp>
      <p:pic>
        <p:nvPicPr>
          <p:cNvPr id="7" name="Graphic 6" descr="Garbage with solid fill">
            <a:extLst>
              <a:ext uri="{FF2B5EF4-FFF2-40B4-BE49-F238E27FC236}">
                <a16:creationId xmlns="" xmlns:a16="http://schemas.microsoft.com/office/drawing/2014/main" id="{EE5E7A1E-A2ED-44BC-AB6B-741903843770}"/>
              </a:ext>
            </a:extLst>
          </p:cNvPr>
          <p:cNvPicPr>
            <a:picLocks noChangeAspect="1"/>
          </p:cNvPicPr>
          <p:nvPr/>
        </p:nvPicPr>
        <p:blipFill>
          <a:blip r:embed="rId13" cstate="email">
            <a:extLst>
              <a:ext uri="{28A0092B-C50C-407E-A947-70E740481C1C}">
                <a14:useLocalDpi xmlns:a14="http://schemas.microsoft.com/office/drawing/2010/main" val="0"/>
              </a:ext>
              <a:ext uri="{96DAC541-7B7A-43D3-8B79-37D633B846F1}">
                <asvg:svgBlip xmlns="" xmlns:asvg="http://schemas.microsoft.com/office/drawing/2016/SVG/main" r:embed="rId14"/>
              </a:ext>
            </a:extLst>
          </a:blip>
          <a:stretch>
            <a:fillRect/>
          </a:stretch>
        </p:blipFill>
        <p:spPr>
          <a:xfrm>
            <a:off x="4099982" y="5415647"/>
            <a:ext cx="692355" cy="692355"/>
          </a:xfrm>
          <a:prstGeom prst="rect">
            <a:avLst/>
          </a:prstGeom>
        </p:spPr>
      </p:pic>
      <p:sp>
        <p:nvSpPr>
          <p:cNvPr id="23" name="Rectangle: Rounded Corners 22">
            <a:extLst>
              <a:ext uri="{FF2B5EF4-FFF2-40B4-BE49-F238E27FC236}">
                <a16:creationId xmlns="" xmlns:a16="http://schemas.microsoft.com/office/drawing/2014/main" id="{F07301EE-50B9-4723-B0BA-E9DB25E1A412}"/>
              </a:ext>
            </a:extLst>
          </p:cNvPr>
          <p:cNvSpPr/>
          <p:nvPr/>
        </p:nvSpPr>
        <p:spPr>
          <a:xfrm>
            <a:off x="5327862" y="5177832"/>
            <a:ext cx="1485137" cy="1433983"/>
          </a:xfrm>
          <a:prstGeom prst="roundRect">
            <a:avLst/>
          </a:prstGeom>
          <a:solidFill>
            <a:srgbClr val="8CDC73"/>
          </a:solidFill>
          <a:ln w="38100">
            <a:solidFill>
              <a:srgbClr val="1D3D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TextBox 24">
            <a:extLst>
              <a:ext uri="{FF2B5EF4-FFF2-40B4-BE49-F238E27FC236}">
                <a16:creationId xmlns="" xmlns:a16="http://schemas.microsoft.com/office/drawing/2014/main" id="{5F92F1E6-7FE8-480C-9D16-E27DB328239E}"/>
              </a:ext>
            </a:extLst>
          </p:cNvPr>
          <p:cNvSpPr txBox="1"/>
          <p:nvPr/>
        </p:nvSpPr>
        <p:spPr>
          <a:xfrm>
            <a:off x="5345446" y="6133437"/>
            <a:ext cx="1485137" cy="369332"/>
          </a:xfrm>
          <a:prstGeom prst="rect">
            <a:avLst/>
          </a:prstGeom>
          <a:noFill/>
        </p:spPr>
        <p:txBody>
          <a:bodyPr wrap="square" rtlCol="0">
            <a:spAutoFit/>
          </a:bodyPr>
          <a:lstStyle/>
          <a:p>
            <a:pPr algn="ctr"/>
            <a:r>
              <a:rPr lang="el-GR" b="1" dirty="0" smtClean="0">
                <a:solidFill>
                  <a:srgbClr val="1D3D79"/>
                </a:solidFill>
              </a:rPr>
              <a:t>Πόροι</a:t>
            </a:r>
            <a:endParaRPr lang="en-GB" b="1" dirty="0">
              <a:solidFill>
                <a:srgbClr val="1D3D79"/>
              </a:solidFill>
            </a:endParaRPr>
          </a:p>
        </p:txBody>
      </p:sp>
      <p:pic>
        <p:nvPicPr>
          <p:cNvPr id="9" name="Graphic 8" descr="Pencil with solid fill">
            <a:extLst>
              <a:ext uri="{FF2B5EF4-FFF2-40B4-BE49-F238E27FC236}">
                <a16:creationId xmlns="" xmlns:a16="http://schemas.microsoft.com/office/drawing/2014/main" id="{38986A01-4281-4DA3-93E5-A95E54E12681}"/>
              </a:ext>
            </a:extLst>
          </p:cNvPr>
          <p:cNvPicPr>
            <a:picLocks noChangeAspect="1"/>
          </p:cNvPicPr>
          <p:nvPr/>
        </p:nvPicPr>
        <p:blipFill>
          <a:blip r:embed="rId15" cstate="email">
            <a:extLst>
              <a:ext uri="{28A0092B-C50C-407E-A947-70E740481C1C}">
                <a14:useLocalDpi xmlns:a14="http://schemas.microsoft.com/office/drawing/2010/main" val="0"/>
              </a:ext>
              <a:ext uri="{96DAC541-7B7A-43D3-8B79-37D633B846F1}">
                <asvg:svgBlip xmlns="" xmlns:asvg="http://schemas.microsoft.com/office/drawing/2016/SVG/main" r:embed="rId16"/>
              </a:ext>
            </a:extLst>
          </a:blip>
          <a:stretch>
            <a:fillRect/>
          </a:stretch>
        </p:blipFill>
        <p:spPr>
          <a:xfrm>
            <a:off x="5793295" y="5416683"/>
            <a:ext cx="706349" cy="706349"/>
          </a:xfrm>
          <a:prstGeom prst="rect">
            <a:avLst/>
          </a:prstGeom>
        </p:spPr>
      </p:pic>
      <p:sp>
        <p:nvSpPr>
          <p:cNvPr id="33" name="Rectangle: Rounded Corners 32">
            <a:extLst>
              <a:ext uri="{FF2B5EF4-FFF2-40B4-BE49-F238E27FC236}">
                <a16:creationId xmlns="" xmlns:a16="http://schemas.microsoft.com/office/drawing/2014/main" id="{4BF0DC9E-00E1-41CA-820C-95FEC83895E9}"/>
              </a:ext>
            </a:extLst>
          </p:cNvPr>
          <p:cNvSpPr/>
          <p:nvPr/>
        </p:nvSpPr>
        <p:spPr>
          <a:xfrm>
            <a:off x="1943790" y="5157677"/>
            <a:ext cx="1485137" cy="1433983"/>
          </a:xfrm>
          <a:prstGeom prst="roundRect">
            <a:avLst/>
          </a:prstGeom>
          <a:solidFill>
            <a:srgbClr val="8CDC73"/>
          </a:solidFill>
          <a:ln w="38100">
            <a:solidFill>
              <a:srgbClr val="1D3D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TextBox 34">
            <a:extLst>
              <a:ext uri="{FF2B5EF4-FFF2-40B4-BE49-F238E27FC236}">
                <a16:creationId xmlns="" xmlns:a16="http://schemas.microsoft.com/office/drawing/2014/main" id="{C5FAABC8-441E-43D6-8575-7BEB523DE851}"/>
              </a:ext>
            </a:extLst>
          </p:cNvPr>
          <p:cNvSpPr txBox="1"/>
          <p:nvPr/>
        </p:nvSpPr>
        <p:spPr>
          <a:xfrm>
            <a:off x="1943790" y="6133437"/>
            <a:ext cx="1485137" cy="369332"/>
          </a:xfrm>
          <a:prstGeom prst="rect">
            <a:avLst/>
          </a:prstGeom>
          <a:noFill/>
        </p:spPr>
        <p:txBody>
          <a:bodyPr wrap="square" rtlCol="0">
            <a:spAutoFit/>
          </a:bodyPr>
          <a:lstStyle/>
          <a:p>
            <a:pPr algn="ctr"/>
            <a:r>
              <a:rPr lang="el-GR" b="1" dirty="0" smtClean="0">
                <a:solidFill>
                  <a:srgbClr val="1D3D79"/>
                </a:solidFill>
              </a:rPr>
              <a:t>Νερό </a:t>
            </a:r>
            <a:endParaRPr lang="en-GB" b="1" dirty="0">
              <a:solidFill>
                <a:srgbClr val="1D3D79"/>
              </a:solidFill>
            </a:endParaRPr>
          </a:p>
        </p:txBody>
      </p:sp>
      <p:pic>
        <p:nvPicPr>
          <p:cNvPr id="11" name="Graphic 10" descr="Leaky Tap with solid fill">
            <a:extLst>
              <a:ext uri="{FF2B5EF4-FFF2-40B4-BE49-F238E27FC236}">
                <a16:creationId xmlns="" xmlns:a16="http://schemas.microsoft.com/office/drawing/2014/main" id="{D127E869-8F85-4D3B-A7E3-62511E490E40}"/>
              </a:ext>
            </a:extLst>
          </p:cNvPr>
          <p:cNvPicPr>
            <a:picLocks noChangeAspect="1"/>
          </p:cNvPicPr>
          <p:nvPr/>
        </p:nvPicPr>
        <p:blipFill>
          <a:blip r:embed="rId17" cstate="email">
            <a:extLst>
              <a:ext uri="{28A0092B-C50C-407E-A947-70E740481C1C}">
                <a14:useLocalDpi xmlns:a14="http://schemas.microsoft.com/office/drawing/2010/main" val="0"/>
              </a:ext>
              <a:ext uri="{96DAC541-7B7A-43D3-8B79-37D633B846F1}">
                <asvg:svgBlip xmlns="" xmlns:asvg="http://schemas.microsoft.com/office/drawing/2016/SVG/main" r:embed="rId18"/>
              </a:ext>
            </a:extLst>
          </a:blip>
          <a:stretch>
            <a:fillRect/>
          </a:stretch>
        </p:blipFill>
        <p:spPr>
          <a:xfrm>
            <a:off x="2332828" y="5349508"/>
            <a:ext cx="851427" cy="851427"/>
          </a:xfrm>
          <a:prstGeom prst="rect">
            <a:avLst/>
          </a:prstGeom>
        </p:spPr>
      </p:pic>
      <p:sp>
        <p:nvSpPr>
          <p:cNvPr id="39" name="Rectangle: Rounded Corners 38">
            <a:extLst>
              <a:ext uri="{FF2B5EF4-FFF2-40B4-BE49-F238E27FC236}">
                <a16:creationId xmlns="" xmlns:a16="http://schemas.microsoft.com/office/drawing/2014/main" id="{A50B13F3-32C4-48B5-9D2E-12F529A66CEA}"/>
              </a:ext>
            </a:extLst>
          </p:cNvPr>
          <p:cNvSpPr/>
          <p:nvPr/>
        </p:nvSpPr>
        <p:spPr>
          <a:xfrm>
            <a:off x="7046274" y="5153190"/>
            <a:ext cx="1485137" cy="1433983"/>
          </a:xfrm>
          <a:prstGeom prst="roundRect">
            <a:avLst/>
          </a:prstGeom>
          <a:solidFill>
            <a:srgbClr val="8CDC73"/>
          </a:solidFill>
          <a:ln w="38100">
            <a:solidFill>
              <a:srgbClr val="1D3D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TextBox 41">
            <a:extLst>
              <a:ext uri="{FF2B5EF4-FFF2-40B4-BE49-F238E27FC236}">
                <a16:creationId xmlns="" xmlns:a16="http://schemas.microsoft.com/office/drawing/2014/main" id="{2AB148B4-EF1B-4F4D-8D52-692D6F3D301A}"/>
              </a:ext>
            </a:extLst>
          </p:cNvPr>
          <p:cNvSpPr txBox="1"/>
          <p:nvPr/>
        </p:nvSpPr>
        <p:spPr>
          <a:xfrm>
            <a:off x="7046274" y="6128950"/>
            <a:ext cx="1485137" cy="369332"/>
          </a:xfrm>
          <a:prstGeom prst="rect">
            <a:avLst/>
          </a:prstGeom>
          <a:noFill/>
        </p:spPr>
        <p:txBody>
          <a:bodyPr wrap="square" rtlCol="0">
            <a:spAutoFit/>
          </a:bodyPr>
          <a:lstStyle/>
          <a:p>
            <a:pPr algn="ctr"/>
            <a:r>
              <a:rPr lang="el-GR" b="1" dirty="0" smtClean="0">
                <a:solidFill>
                  <a:srgbClr val="1D3D79"/>
                </a:solidFill>
              </a:rPr>
              <a:t>Μεταφορές </a:t>
            </a:r>
            <a:endParaRPr lang="en-GB" b="1" dirty="0">
              <a:solidFill>
                <a:srgbClr val="1D3D79"/>
              </a:solidFill>
            </a:endParaRPr>
          </a:p>
        </p:txBody>
      </p:sp>
      <p:pic>
        <p:nvPicPr>
          <p:cNvPr id="13" name="Graphic 12" descr="Bus with solid fill">
            <a:extLst>
              <a:ext uri="{FF2B5EF4-FFF2-40B4-BE49-F238E27FC236}">
                <a16:creationId xmlns="" xmlns:a16="http://schemas.microsoft.com/office/drawing/2014/main" id="{24420948-5AE8-40D1-9415-F84061D933C3}"/>
              </a:ext>
            </a:extLst>
          </p:cNvPr>
          <p:cNvPicPr>
            <a:picLocks noChangeAspect="1"/>
          </p:cNvPicPr>
          <p:nvPr/>
        </p:nvPicPr>
        <p:blipFill>
          <a:blip r:embed="rId19" cstate="email">
            <a:extLst>
              <a:ext uri="{28A0092B-C50C-407E-A947-70E740481C1C}">
                <a14:useLocalDpi xmlns:a14="http://schemas.microsoft.com/office/drawing/2010/main" val="0"/>
              </a:ext>
              <a:ext uri="{96DAC541-7B7A-43D3-8B79-37D633B846F1}">
                <asvg:svgBlip xmlns="" xmlns:asvg="http://schemas.microsoft.com/office/drawing/2016/SVG/main" r:embed="rId20"/>
              </a:ext>
            </a:extLst>
          </a:blip>
          <a:stretch>
            <a:fillRect/>
          </a:stretch>
        </p:blipFill>
        <p:spPr>
          <a:xfrm>
            <a:off x="7334468" y="5312657"/>
            <a:ext cx="914400" cy="914400"/>
          </a:xfrm>
          <a:prstGeom prst="rect">
            <a:avLst/>
          </a:prstGeom>
        </p:spPr>
      </p:pic>
      <p:sp>
        <p:nvSpPr>
          <p:cNvPr id="27" name="26 - Ορθογώνιο"/>
          <p:cNvSpPr/>
          <p:nvPr/>
        </p:nvSpPr>
        <p:spPr>
          <a:xfrm>
            <a:off x="562708" y="808892"/>
            <a:ext cx="4589584" cy="4031873"/>
          </a:xfrm>
          <a:prstGeom prst="rect">
            <a:avLst/>
          </a:prstGeom>
        </p:spPr>
        <p:txBody>
          <a:bodyPr wrap="square">
            <a:spAutoFit/>
          </a:bodyPr>
          <a:lstStyle/>
          <a:p>
            <a:pPr algn="ctr"/>
            <a:r>
              <a:rPr lang="el-GR" sz="3200" dirty="0" smtClean="0"/>
              <a:t>Τι αποτελεί το «αποτύπωμα» του σχολείου σας;</a:t>
            </a:r>
            <a:endParaRPr lang="en-US" sz="3200" dirty="0" smtClean="0"/>
          </a:p>
          <a:p>
            <a:pPr algn="ctr"/>
            <a:r>
              <a:rPr lang="el-GR" sz="3200" dirty="0" smtClean="0"/>
              <a:t>Σκεφτείτε όλους τους τρόπους με τους οποίους η ζωή στο σχολείο σας έχει αντίκτυπο στον πλανήτη (καλό ή κακό).</a:t>
            </a:r>
            <a:endParaRPr lang="el-GR" sz="3200" dirty="0"/>
          </a:p>
        </p:txBody>
      </p:sp>
    </p:spTree>
    <p:extLst>
      <p:ext uri="{BB962C8B-B14F-4D97-AF65-F5344CB8AC3E}">
        <p14:creationId xmlns:p14="http://schemas.microsoft.com/office/powerpoint/2010/main" val="1286120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8"/>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p:bldP spid="31" grpId="0" animBg="1"/>
      <p:bldP spid="32" grpId="0"/>
      <p:bldP spid="37" grpId="0" animBg="1"/>
      <p:bldP spid="38" grpId="0"/>
      <p:bldP spid="18" grpId="0" animBg="1"/>
      <p:bldP spid="19" grpId="0"/>
      <p:bldP spid="23" grpId="0" animBg="1"/>
      <p:bldP spid="25" grpId="0"/>
      <p:bldP spid="33" grpId="0" animBg="1"/>
      <p:bldP spid="35" grpId="0"/>
      <p:bldP spid="39" grpId="0" animBg="1"/>
      <p:bldP spid="4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group of people riding horses in a wooded area&#10;&#10;Description automatically generated with medium confidence">
            <a:extLst>
              <a:ext uri="{FF2B5EF4-FFF2-40B4-BE49-F238E27FC236}">
                <a16:creationId xmlns="" xmlns:a16="http://schemas.microsoft.com/office/drawing/2014/main" id="{86759972-F1CE-49A1-A3AF-988273B65EAF}"/>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5359121" y="0"/>
            <a:ext cx="6832880" cy="6858000"/>
          </a:xfrm>
          <a:prstGeom prst="rect">
            <a:avLst/>
          </a:prstGeom>
        </p:spPr>
      </p:pic>
      <p:pic>
        <p:nvPicPr>
          <p:cNvPr id="6" name="Picture 5" descr="Diagram&#10;&#10;Description automatically generated">
            <a:extLst>
              <a:ext uri="{FF2B5EF4-FFF2-40B4-BE49-F238E27FC236}">
                <a16:creationId xmlns="" xmlns:a16="http://schemas.microsoft.com/office/drawing/2014/main" id="{ED16190F-1BAA-4C22-95D1-D574AEFC9EDF}"/>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5187822" y="0"/>
            <a:ext cx="7004178" cy="6858000"/>
          </a:xfrm>
          <a:prstGeom prst="rect">
            <a:avLst/>
          </a:prstGeom>
          <a:ln w="38100">
            <a:solidFill>
              <a:srgbClr val="1D3D79"/>
            </a:solidFill>
          </a:ln>
        </p:spPr>
      </p:pic>
      <p:sp>
        <p:nvSpPr>
          <p:cNvPr id="13" name="12 - Ορθογώνιο"/>
          <p:cNvSpPr/>
          <p:nvPr/>
        </p:nvSpPr>
        <p:spPr>
          <a:xfrm>
            <a:off x="633046" y="492370"/>
            <a:ext cx="4097215" cy="5386090"/>
          </a:xfrm>
          <a:prstGeom prst="rect">
            <a:avLst/>
          </a:prstGeom>
        </p:spPr>
        <p:txBody>
          <a:bodyPr wrap="square">
            <a:spAutoFit/>
          </a:bodyPr>
          <a:lstStyle/>
          <a:p>
            <a:pPr algn="ctr"/>
            <a:r>
              <a:rPr lang="el-GR" sz="3200" dirty="0" smtClean="0"/>
              <a:t>Αυτό που συμβαίνει στο σχολείο δεν μένει στο σχολείο!</a:t>
            </a:r>
          </a:p>
          <a:p>
            <a:pPr algn="ctr"/>
            <a:endParaRPr lang="el-GR" sz="3200" dirty="0" smtClean="0"/>
          </a:p>
          <a:p>
            <a:pPr algn="just"/>
            <a:r>
              <a:rPr lang="el-GR" sz="2400" dirty="0" smtClean="0"/>
              <a:t>Η ανάληψη δράσης και η πραγματοποίηση αλλαγών ως σχολείο μπορεί να οδηγήσει σε αλλαγές στην κοινότητά σας και όχι μόνο.</a:t>
            </a:r>
          </a:p>
          <a:p>
            <a:pPr algn="just"/>
            <a:r>
              <a:rPr lang="el-GR" sz="2400" dirty="0" smtClean="0"/>
              <a:t>Μπορείτε να σκεφτείτε τρόπους με τους οποίους το σχολείο σας μπορεί να βοηθήσει στην αλλαγή;</a:t>
            </a:r>
            <a:endParaRPr lang="el-GR" sz="2400" dirty="0"/>
          </a:p>
        </p:txBody>
      </p:sp>
    </p:spTree>
    <p:extLst>
      <p:ext uri="{BB962C8B-B14F-4D97-AF65-F5344CB8AC3E}">
        <p14:creationId xmlns:p14="http://schemas.microsoft.com/office/powerpoint/2010/main" val="383137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ll between COP26 President Designate Alok Sharma and US Special  Presidential Climate Envoy John Kerry | News of the South">
            <a:extLst>
              <a:ext uri="{FF2B5EF4-FFF2-40B4-BE49-F238E27FC236}">
                <a16:creationId xmlns="" xmlns:a16="http://schemas.microsoft.com/office/drawing/2014/main" id="{B48C4306-74D3-43DA-911F-2CEC1B56E60B}"/>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1171" y="693652"/>
            <a:ext cx="6051412" cy="6051412"/>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6" name="Oval 15">
            <a:extLst>
              <a:ext uri="{FF2B5EF4-FFF2-40B4-BE49-F238E27FC236}">
                <a16:creationId xmlns="" xmlns:a16="http://schemas.microsoft.com/office/drawing/2014/main" id="{1BEDEEE0-B42D-4416-873E-0C32081D4F6C}"/>
              </a:ext>
            </a:extLst>
          </p:cNvPr>
          <p:cNvSpPr/>
          <p:nvPr/>
        </p:nvSpPr>
        <p:spPr>
          <a:xfrm>
            <a:off x="792477" y="847851"/>
            <a:ext cx="5756365" cy="5756365"/>
          </a:xfrm>
          <a:prstGeom prst="ellipse">
            <a:avLst/>
          </a:prstGeom>
          <a:solidFill>
            <a:srgbClr val="FFFFFF">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Oval 17">
            <a:extLst>
              <a:ext uri="{FF2B5EF4-FFF2-40B4-BE49-F238E27FC236}">
                <a16:creationId xmlns="" xmlns:a16="http://schemas.microsoft.com/office/drawing/2014/main" id="{A86E6760-760F-4793-AE00-320CD47CDEB9}"/>
              </a:ext>
            </a:extLst>
          </p:cNvPr>
          <p:cNvSpPr/>
          <p:nvPr/>
        </p:nvSpPr>
        <p:spPr>
          <a:xfrm>
            <a:off x="1694609" y="1743311"/>
            <a:ext cx="3952093" cy="3952093"/>
          </a:xfrm>
          <a:prstGeom prst="ellipse">
            <a:avLst/>
          </a:prstGeom>
          <a:solidFill>
            <a:srgbClr val="FFFFFF">
              <a:alpha val="6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Oval 18">
            <a:extLst>
              <a:ext uri="{FF2B5EF4-FFF2-40B4-BE49-F238E27FC236}">
                <a16:creationId xmlns="" xmlns:a16="http://schemas.microsoft.com/office/drawing/2014/main" id="{67F46AAC-D005-4174-8B42-506D33486CD8}"/>
              </a:ext>
            </a:extLst>
          </p:cNvPr>
          <p:cNvSpPr/>
          <p:nvPr/>
        </p:nvSpPr>
        <p:spPr>
          <a:xfrm>
            <a:off x="2743623" y="2789819"/>
            <a:ext cx="1854063" cy="1854063"/>
          </a:xfrm>
          <a:prstGeom prst="ellipse">
            <a:avLst/>
          </a:prstGeom>
          <a:solidFill>
            <a:srgbClr val="FFFFFF">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a:extLst>
              <a:ext uri="{FF2B5EF4-FFF2-40B4-BE49-F238E27FC236}">
                <a16:creationId xmlns="" xmlns:a16="http://schemas.microsoft.com/office/drawing/2014/main" id="{052ED512-A583-4497-8166-BA346A03204A}"/>
              </a:ext>
            </a:extLst>
          </p:cNvPr>
          <p:cNvSpPr txBox="1"/>
          <p:nvPr/>
        </p:nvSpPr>
        <p:spPr>
          <a:xfrm>
            <a:off x="6641878" y="244912"/>
            <a:ext cx="5354378" cy="584775"/>
          </a:xfrm>
          <a:prstGeom prst="rect">
            <a:avLst/>
          </a:prstGeom>
          <a:solidFill>
            <a:schemeClr val="bg1"/>
          </a:solidFill>
          <a:ln>
            <a:solidFill>
              <a:schemeClr val="tx1">
                <a:lumMod val="50000"/>
                <a:lumOff val="50000"/>
              </a:schemeClr>
            </a:solidFill>
          </a:ln>
        </p:spPr>
        <p:txBody>
          <a:bodyPr wrap="square" rtlCol="0">
            <a:spAutoFit/>
          </a:bodyPr>
          <a:lstStyle/>
          <a:p>
            <a:pPr algn="ctr"/>
            <a:r>
              <a:rPr lang="el-GR" sz="3200" b="1" i="1" dirty="0" smtClean="0">
                <a:effectLst>
                  <a:outerShdw blurRad="38100" dist="38100" dir="2700000" algn="tl">
                    <a:srgbClr val="000000">
                      <a:alpha val="43137"/>
                    </a:srgbClr>
                  </a:outerShdw>
                </a:effectLst>
                <a:latin typeface="+mj-lt"/>
              </a:rPr>
              <a:t>Περιοχή εστίασης </a:t>
            </a:r>
            <a:r>
              <a:rPr lang="en-US" sz="3200" b="1" i="1" dirty="0" smtClean="0">
                <a:effectLst>
                  <a:outerShdw blurRad="38100" dist="38100" dir="2700000" algn="tl">
                    <a:srgbClr val="000000">
                      <a:alpha val="43137"/>
                    </a:srgbClr>
                  </a:outerShdw>
                </a:effectLst>
                <a:latin typeface="+mj-lt"/>
              </a:rPr>
              <a:t>: </a:t>
            </a:r>
            <a:r>
              <a:rPr lang="el-GR" sz="3200" b="1" i="1" dirty="0" smtClean="0">
                <a:effectLst>
                  <a:outerShdw blurRad="38100" dist="38100" dir="2700000" algn="tl">
                    <a:srgbClr val="000000">
                      <a:alpha val="43137"/>
                    </a:srgbClr>
                  </a:outerShdw>
                </a:effectLst>
                <a:latin typeface="+mj-lt"/>
              </a:rPr>
              <a:t> Διατροφή </a:t>
            </a:r>
            <a:endParaRPr lang="en-GB" sz="3200" b="1" i="1" dirty="0">
              <a:effectLst>
                <a:outerShdw blurRad="38100" dist="38100" dir="2700000" algn="tl">
                  <a:srgbClr val="000000">
                    <a:alpha val="43137"/>
                  </a:srgbClr>
                </a:outerShdw>
              </a:effectLst>
              <a:latin typeface="+mj-lt"/>
            </a:endParaRPr>
          </a:p>
        </p:txBody>
      </p:sp>
      <p:pic>
        <p:nvPicPr>
          <p:cNvPr id="10" name="Graphic 9" descr="Earth globe Americas">
            <a:extLst>
              <a:ext uri="{FF2B5EF4-FFF2-40B4-BE49-F238E27FC236}">
                <a16:creationId xmlns="" xmlns:a16="http://schemas.microsoft.com/office/drawing/2014/main" id="{4C26D1A8-6F14-4DBA-AB8B-ACD5CFF2A949}"/>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3301775" y="5774708"/>
            <a:ext cx="750203" cy="750203"/>
          </a:xfrm>
          <a:prstGeom prst="rect">
            <a:avLst/>
          </a:prstGeom>
        </p:spPr>
      </p:pic>
      <p:pic>
        <p:nvPicPr>
          <p:cNvPr id="12" name="Graphic 11" descr="User">
            <a:extLst>
              <a:ext uri="{FF2B5EF4-FFF2-40B4-BE49-F238E27FC236}">
                <a16:creationId xmlns="" xmlns:a16="http://schemas.microsoft.com/office/drawing/2014/main" id="{E1F30191-69AE-4400-BB1E-19A52AF0ADD0}"/>
              </a:ext>
            </a:extLst>
          </p:cNvPr>
          <p:cNvPicPr>
            <a:picLocks noChangeAspect="1"/>
          </p:cNvPicPr>
          <p:nvPr/>
        </p:nvPicPr>
        <p:blipFill>
          <a:blip r:embed="rId6" cstate="email">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3394530" y="3327142"/>
            <a:ext cx="552255" cy="552255"/>
          </a:xfrm>
          <a:prstGeom prst="rect">
            <a:avLst/>
          </a:prstGeom>
        </p:spPr>
      </p:pic>
      <p:pic>
        <p:nvPicPr>
          <p:cNvPr id="14" name="Graphic 13" descr="Schoolhouse">
            <a:extLst>
              <a:ext uri="{FF2B5EF4-FFF2-40B4-BE49-F238E27FC236}">
                <a16:creationId xmlns="" xmlns:a16="http://schemas.microsoft.com/office/drawing/2014/main" id="{38CCE3C8-F8D4-4DAB-9FC2-5C313AD039A5}"/>
              </a:ext>
            </a:extLst>
          </p:cNvPr>
          <p:cNvPicPr>
            <a:picLocks noChangeAspect="1"/>
          </p:cNvPicPr>
          <p:nvPr/>
        </p:nvPicPr>
        <p:blipFill>
          <a:blip r:embed="rId8" cstate="email">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3301775" y="4731249"/>
            <a:ext cx="750203" cy="750203"/>
          </a:xfrm>
          <a:prstGeom prst="rect">
            <a:avLst/>
          </a:prstGeom>
        </p:spPr>
      </p:pic>
      <p:cxnSp>
        <p:nvCxnSpPr>
          <p:cNvPr id="22" name="Straight Connector 21">
            <a:extLst>
              <a:ext uri="{FF2B5EF4-FFF2-40B4-BE49-F238E27FC236}">
                <a16:creationId xmlns="" xmlns:a16="http://schemas.microsoft.com/office/drawing/2014/main" id="{FD7E6D5A-D348-452B-B5D0-36E0A6AEF6E4}"/>
              </a:ext>
            </a:extLst>
          </p:cNvPr>
          <p:cNvCxnSpPr/>
          <p:nvPr/>
        </p:nvCxnSpPr>
        <p:spPr>
          <a:xfrm flipV="1">
            <a:off x="3946785" y="1680754"/>
            <a:ext cx="2253718" cy="1748246"/>
          </a:xfrm>
          <a:prstGeom prst="line">
            <a:avLst/>
          </a:prstGeom>
          <a:ln w="19050"/>
        </p:spPr>
        <p:style>
          <a:lnRef idx="1">
            <a:schemeClr val="accent6"/>
          </a:lnRef>
          <a:fillRef idx="0">
            <a:schemeClr val="accent6"/>
          </a:fillRef>
          <a:effectRef idx="0">
            <a:schemeClr val="accent6"/>
          </a:effectRef>
          <a:fontRef idx="minor">
            <a:schemeClr val="tx1"/>
          </a:fontRef>
        </p:style>
      </p:cxnSp>
      <p:cxnSp>
        <p:nvCxnSpPr>
          <p:cNvPr id="24" name="Straight Connector 23">
            <a:extLst>
              <a:ext uri="{FF2B5EF4-FFF2-40B4-BE49-F238E27FC236}">
                <a16:creationId xmlns="" xmlns:a16="http://schemas.microsoft.com/office/drawing/2014/main" id="{F03C6462-818D-4B39-B19F-04D9A44518F3}"/>
              </a:ext>
            </a:extLst>
          </p:cNvPr>
          <p:cNvCxnSpPr>
            <a:cxnSpLocks/>
          </p:cNvCxnSpPr>
          <p:nvPr/>
        </p:nvCxnSpPr>
        <p:spPr>
          <a:xfrm flipV="1">
            <a:off x="6189470" y="1666190"/>
            <a:ext cx="872244" cy="16924"/>
          </a:xfrm>
          <a:prstGeom prst="line">
            <a:avLst/>
          </a:prstGeom>
          <a:ln w="19050"/>
        </p:spPr>
        <p:style>
          <a:lnRef idx="1">
            <a:schemeClr val="accent6"/>
          </a:lnRef>
          <a:fillRef idx="0">
            <a:schemeClr val="accent6"/>
          </a:fillRef>
          <a:effectRef idx="0">
            <a:schemeClr val="accent6"/>
          </a:effectRef>
          <a:fontRef idx="minor">
            <a:schemeClr val="tx1"/>
          </a:fontRef>
        </p:style>
      </p:cxnSp>
      <p:cxnSp>
        <p:nvCxnSpPr>
          <p:cNvPr id="27" name="Straight Connector 26">
            <a:extLst>
              <a:ext uri="{FF2B5EF4-FFF2-40B4-BE49-F238E27FC236}">
                <a16:creationId xmlns="" xmlns:a16="http://schemas.microsoft.com/office/drawing/2014/main" id="{B8DFA6AF-D3D7-4322-B369-64CE1B2C31B7}"/>
              </a:ext>
            </a:extLst>
          </p:cNvPr>
          <p:cNvCxnSpPr/>
          <p:nvPr/>
        </p:nvCxnSpPr>
        <p:spPr>
          <a:xfrm flipV="1">
            <a:off x="4158635" y="3355481"/>
            <a:ext cx="2253718" cy="1748246"/>
          </a:xfrm>
          <a:prstGeom prst="line">
            <a:avLst/>
          </a:prstGeom>
          <a:ln w="19050"/>
        </p:spPr>
        <p:style>
          <a:lnRef idx="1">
            <a:schemeClr val="accent6"/>
          </a:lnRef>
          <a:fillRef idx="0">
            <a:schemeClr val="accent6"/>
          </a:fillRef>
          <a:effectRef idx="0">
            <a:schemeClr val="accent6"/>
          </a:effectRef>
          <a:fontRef idx="minor">
            <a:schemeClr val="tx1"/>
          </a:fontRef>
        </p:style>
      </p:cxnSp>
      <p:cxnSp>
        <p:nvCxnSpPr>
          <p:cNvPr id="28" name="Straight Connector 27">
            <a:extLst>
              <a:ext uri="{FF2B5EF4-FFF2-40B4-BE49-F238E27FC236}">
                <a16:creationId xmlns="" xmlns:a16="http://schemas.microsoft.com/office/drawing/2014/main" id="{B5E6F0CB-72AB-4C6B-A30A-1AE0888496FC}"/>
              </a:ext>
            </a:extLst>
          </p:cNvPr>
          <p:cNvCxnSpPr>
            <a:cxnSpLocks/>
          </p:cNvCxnSpPr>
          <p:nvPr/>
        </p:nvCxnSpPr>
        <p:spPr>
          <a:xfrm>
            <a:off x="6401320" y="3357841"/>
            <a:ext cx="660392" cy="0"/>
          </a:xfrm>
          <a:prstGeom prst="line">
            <a:avLst/>
          </a:prstGeom>
          <a:ln w="19050"/>
        </p:spPr>
        <p:style>
          <a:lnRef idx="1">
            <a:schemeClr val="accent6"/>
          </a:lnRef>
          <a:fillRef idx="0">
            <a:schemeClr val="accent6"/>
          </a:fillRef>
          <a:effectRef idx="0">
            <a:schemeClr val="accent6"/>
          </a:effectRef>
          <a:fontRef idx="minor">
            <a:schemeClr val="tx1"/>
          </a:fontRef>
        </p:style>
      </p:cxnSp>
      <p:cxnSp>
        <p:nvCxnSpPr>
          <p:cNvPr id="29" name="Straight Connector 28">
            <a:extLst>
              <a:ext uri="{FF2B5EF4-FFF2-40B4-BE49-F238E27FC236}">
                <a16:creationId xmlns="" xmlns:a16="http://schemas.microsoft.com/office/drawing/2014/main" id="{E45F584D-4E7F-49DF-AAB4-8E0C7B98358B}"/>
              </a:ext>
            </a:extLst>
          </p:cNvPr>
          <p:cNvCxnSpPr>
            <a:cxnSpLocks/>
          </p:cNvCxnSpPr>
          <p:nvPr/>
        </p:nvCxnSpPr>
        <p:spPr>
          <a:xfrm flipV="1">
            <a:off x="4160164" y="5043721"/>
            <a:ext cx="1390290" cy="1108301"/>
          </a:xfrm>
          <a:prstGeom prst="line">
            <a:avLst/>
          </a:prstGeom>
          <a:ln w="19050"/>
        </p:spPr>
        <p:style>
          <a:lnRef idx="1">
            <a:schemeClr val="accent6"/>
          </a:lnRef>
          <a:fillRef idx="0">
            <a:schemeClr val="accent6"/>
          </a:fillRef>
          <a:effectRef idx="0">
            <a:schemeClr val="accent6"/>
          </a:effectRef>
          <a:fontRef idx="minor">
            <a:schemeClr val="tx1"/>
          </a:fontRef>
        </p:style>
      </p:cxnSp>
      <p:cxnSp>
        <p:nvCxnSpPr>
          <p:cNvPr id="30" name="Straight Connector 29">
            <a:extLst>
              <a:ext uri="{FF2B5EF4-FFF2-40B4-BE49-F238E27FC236}">
                <a16:creationId xmlns="" xmlns:a16="http://schemas.microsoft.com/office/drawing/2014/main" id="{C5E08610-1AD3-4E68-9048-F85F2AF2638C}"/>
              </a:ext>
            </a:extLst>
          </p:cNvPr>
          <p:cNvCxnSpPr>
            <a:cxnSpLocks/>
            <a:endCxn id="50" idx="1"/>
          </p:cNvCxnSpPr>
          <p:nvPr/>
        </p:nvCxnSpPr>
        <p:spPr>
          <a:xfrm flipV="1">
            <a:off x="5548925" y="5107656"/>
            <a:ext cx="1509345" cy="13090"/>
          </a:xfrm>
          <a:prstGeom prst="line">
            <a:avLst/>
          </a:prstGeom>
          <a:ln w="19050"/>
        </p:spPr>
        <p:style>
          <a:lnRef idx="1">
            <a:schemeClr val="accent6"/>
          </a:lnRef>
          <a:fillRef idx="0">
            <a:schemeClr val="accent6"/>
          </a:fillRef>
          <a:effectRef idx="0">
            <a:schemeClr val="accent6"/>
          </a:effectRef>
          <a:fontRef idx="minor">
            <a:schemeClr val="tx1"/>
          </a:fontRef>
        </p:style>
      </p:cxnSp>
      <p:sp>
        <p:nvSpPr>
          <p:cNvPr id="1040" name="Rectangle 1039">
            <a:extLst>
              <a:ext uri="{FF2B5EF4-FFF2-40B4-BE49-F238E27FC236}">
                <a16:creationId xmlns="" xmlns:a16="http://schemas.microsoft.com/office/drawing/2014/main" id="{251E989A-DA1B-4FD1-AD0D-015A8D41D3B8}"/>
              </a:ext>
            </a:extLst>
          </p:cNvPr>
          <p:cNvSpPr/>
          <p:nvPr/>
        </p:nvSpPr>
        <p:spPr>
          <a:xfrm>
            <a:off x="7058270" y="1191393"/>
            <a:ext cx="4799362" cy="1103836"/>
          </a:xfrm>
          <a:prstGeom prst="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000" i="1" dirty="0" smtClean="0">
              <a:solidFill>
                <a:schemeClr val="tx1"/>
              </a:solidFill>
            </a:endParaRPr>
          </a:p>
          <a:p>
            <a:pPr algn="ctr"/>
            <a:endParaRPr lang="el-GR" sz="2400" i="1" dirty="0" smtClean="0">
              <a:solidFill>
                <a:schemeClr val="tx1"/>
              </a:solidFill>
            </a:endParaRPr>
          </a:p>
          <a:p>
            <a:pPr algn="ctr"/>
            <a:r>
              <a:rPr lang="el-GR" sz="2400" i="1" dirty="0" smtClean="0">
                <a:solidFill>
                  <a:schemeClr val="tx1"/>
                </a:solidFill>
              </a:rPr>
              <a:t>Ατομική Δράση /υπόσχεση στον πλανήτη </a:t>
            </a:r>
            <a:endParaRPr lang="en-GB" sz="2400" i="1" dirty="0">
              <a:solidFill>
                <a:schemeClr val="tx1"/>
              </a:solidFill>
            </a:endParaRPr>
          </a:p>
          <a:p>
            <a:endParaRPr lang="en-GB" sz="1200" dirty="0">
              <a:solidFill>
                <a:schemeClr val="tx1"/>
              </a:solidFill>
            </a:endParaRPr>
          </a:p>
          <a:p>
            <a:endParaRPr lang="en-GB" sz="1200" dirty="0">
              <a:solidFill>
                <a:schemeClr val="tx1"/>
              </a:solidFill>
            </a:endParaRPr>
          </a:p>
          <a:p>
            <a:endParaRPr lang="en-GB" dirty="0">
              <a:solidFill>
                <a:schemeClr val="accent6">
                  <a:lumMod val="75000"/>
                </a:schemeClr>
              </a:solidFill>
            </a:endParaRPr>
          </a:p>
        </p:txBody>
      </p:sp>
      <p:sp>
        <p:nvSpPr>
          <p:cNvPr id="49" name="Rectangle 48">
            <a:extLst>
              <a:ext uri="{FF2B5EF4-FFF2-40B4-BE49-F238E27FC236}">
                <a16:creationId xmlns="" xmlns:a16="http://schemas.microsoft.com/office/drawing/2014/main" id="{304E9859-19C8-4A58-BEE4-783F1E20DBF1}"/>
              </a:ext>
            </a:extLst>
          </p:cNvPr>
          <p:cNvSpPr/>
          <p:nvPr/>
        </p:nvSpPr>
        <p:spPr>
          <a:xfrm>
            <a:off x="7058270" y="2726977"/>
            <a:ext cx="4799362" cy="1200329"/>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dirty="0">
              <a:solidFill>
                <a:schemeClr val="tx1"/>
              </a:solidFill>
            </a:endParaRPr>
          </a:p>
          <a:p>
            <a:endParaRPr lang="en-GB" sz="1200" dirty="0">
              <a:solidFill>
                <a:schemeClr val="tx1"/>
              </a:solidFill>
            </a:endParaRPr>
          </a:p>
          <a:p>
            <a:endParaRPr lang="en-GB" dirty="0">
              <a:solidFill>
                <a:schemeClr val="accent6">
                  <a:lumMod val="75000"/>
                </a:schemeClr>
              </a:solidFill>
            </a:endParaRPr>
          </a:p>
        </p:txBody>
      </p:sp>
      <p:sp>
        <p:nvSpPr>
          <p:cNvPr id="50" name="Rectangle 49">
            <a:extLst>
              <a:ext uri="{FF2B5EF4-FFF2-40B4-BE49-F238E27FC236}">
                <a16:creationId xmlns="" xmlns:a16="http://schemas.microsoft.com/office/drawing/2014/main" id="{849BED7C-334B-4DAD-A7A6-56D68103F2E8}"/>
              </a:ext>
            </a:extLst>
          </p:cNvPr>
          <p:cNvSpPr/>
          <p:nvPr/>
        </p:nvSpPr>
        <p:spPr>
          <a:xfrm>
            <a:off x="7058270" y="4450209"/>
            <a:ext cx="4799362" cy="1314893"/>
          </a:xfrm>
          <a:prstGeom prst="rect">
            <a:avLst/>
          </a:prstGeom>
          <a:solidFill>
            <a:schemeClr val="accent5">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i="1" dirty="0" smtClean="0">
              <a:solidFill>
                <a:schemeClr val="tx1"/>
              </a:solidFill>
            </a:endParaRPr>
          </a:p>
          <a:p>
            <a:pPr algn="ctr"/>
            <a:endParaRPr lang="el-GR" i="1" dirty="0">
              <a:solidFill>
                <a:schemeClr val="tx1"/>
              </a:solidFill>
            </a:endParaRPr>
          </a:p>
          <a:p>
            <a:pPr algn="ctr"/>
            <a:r>
              <a:rPr lang="el-GR" sz="2400" i="1" dirty="0">
                <a:solidFill>
                  <a:schemeClr val="tx1"/>
                </a:solidFill>
              </a:rPr>
              <a:t>Παγκόσμια δράση / μια υπόσχεση που θέλεις να δώσουν οι παγκόσμιοι ηγέτες</a:t>
            </a:r>
            <a:endParaRPr lang="en-GB" sz="2400" i="1" dirty="0">
              <a:solidFill>
                <a:schemeClr val="tx1"/>
              </a:solidFill>
            </a:endParaRPr>
          </a:p>
          <a:p>
            <a:endParaRPr lang="en-GB" sz="1200" dirty="0">
              <a:solidFill>
                <a:schemeClr val="tx1"/>
              </a:solidFill>
            </a:endParaRPr>
          </a:p>
          <a:p>
            <a:endParaRPr lang="en-GB" sz="1200" dirty="0">
              <a:solidFill>
                <a:schemeClr val="tx1"/>
              </a:solidFill>
            </a:endParaRPr>
          </a:p>
          <a:p>
            <a:endParaRPr lang="en-GB" dirty="0">
              <a:solidFill>
                <a:schemeClr val="accent6">
                  <a:lumMod val="75000"/>
                </a:schemeClr>
              </a:solidFill>
            </a:endParaRPr>
          </a:p>
        </p:txBody>
      </p:sp>
      <p:sp>
        <p:nvSpPr>
          <p:cNvPr id="20" name="19 - Ορθογώνιο"/>
          <p:cNvSpPr/>
          <p:nvPr/>
        </p:nvSpPr>
        <p:spPr>
          <a:xfrm>
            <a:off x="7061714" y="2573011"/>
            <a:ext cx="4795918" cy="1569660"/>
          </a:xfrm>
          <a:prstGeom prst="rect">
            <a:avLst/>
          </a:prstGeom>
          <a:solidFill>
            <a:schemeClr val="accent2">
              <a:lumMod val="40000"/>
              <a:lumOff val="60000"/>
            </a:schemeClr>
          </a:solidFill>
        </p:spPr>
        <p:txBody>
          <a:bodyPr wrap="square">
            <a:spAutoFit/>
          </a:bodyPr>
          <a:lstStyle/>
          <a:p>
            <a:pPr algn="ctr"/>
            <a:r>
              <a:rPr lang="el-GR" sz="2400" i="1" dirty="0" smtClean="0"/>
              <a:t>Σχολική </a:t>
            </a:r>
            <a:r>
              <a:rPr lang="el-GR" sz="2400" i="1" dirty="0"/>
              <a:t>Δράση / Δράσεις που αναλαμβάνει το σχολείο ως κοινότητα σχετικά με τη διατροφή των μαθητών/τριών  </a:t>
            </a:r>
            <a:r>
              <a:rPr lang="el-GR" sz="2400" i="1" dirty="0" err="1"/>
              <a:t>π.χ</a:t>
            </a:r>
            <a:r>
              <a:rPr lang="el-GR" sz="2400" i="1" dirty="0"/>
              <a:t>……..</a:t>
            </a:r>
          </a:p>
        </p:txBody>
      </p:sp>
    </p:spTree>
    <p:extLst>
      <p:ext uri="{BB962C8B-B14F-4D97-AF65-F5344CB8AC3E}">
        <p14:creationId xmlns:p14="http://schemas.microsoft.com/office/powerpoint/2010/main" val="2873989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59696E64-FABA-40B7-B715-6A1AA47FF001}"/>
              </a:ext>
            </a:extLst>
          </p:cNvPr>
          <p:cNvSpPr>
            <a:spLocks noGrp="1"/>
          </p:cNvSpPr>
          <p:nvPr>
            <p:ph idx="1"/>
          </p:nvPr>
        </p:nvSpPr>
        <p:spPr>
          <a:xfrm>
            <a:off x="246186" y="4675680"/>
            <a:ext cx="6172200" cy="1865797"/>
          </a:xfrm>
        </p:spPr>
        <p:txBody>
          <a:bodyPr>
            <a:normAutofit fontScale="85000" lnSpcReduction="10000"/>
          </a:bodyPr>
          <a:lstStyle/>
          <a:p>
            <a:pPr>
              <a:buFont typeface="Wingdings" pitchFamily="2" charset="2"/>
              <a:buChar char="§"/>
            </a:pPr>
            <a:r>
              <a:rPr lang="el-GR" sz="2000" b="1" dirty="0" smtClean="0">
                <a:latin typeface="+mj-lt"/>
              </a:rPr>
              <a:t>Ποια είναι η αλλαγή;</a:t>
            </a:r>
          </a:p>
          <a:p>
            <a:pPr>
              <a:buFont typeface="Wingdings" pitchFamily="2" charset="2"/>
              <a:buChar char="§"/>
            </a:pPr>
            <a:r>
              <a:rPr lang="el-GR" sz="2000" b="1" dirty="0" smtClean="0">
                <a:latin typeface="+mj-lt"/>
              </a:rPr>
              <a:t>Γιατί είναι σημαντική?</a:t>
            </a:r>
          </a:p>
          <a:p>
            <a:pPr>
              <a:buFont typeface="Wingdings" pitchFamily="2" charset="2"/>
              <a:buChar char="§"/>
            </a:pPr>
            <a:r>
              <a:rPr lang="el-GR" sz="2000" b="1" dirty="0" smtClean="0">
                <a:latin typeface="+mj-lt"/>
              </a:rPr>
              <a:t>Ποιοι πρέπει να βοηθήσουν στην πραγματοποίηση της αλλαγής;</a:t>
            </a:r>
          </a:p>
          <a:p>
            <a:pPr>
              <a:buFont typeface="Wingdings" pitchFamily="2" charset="2"/>
              <a:buChar char="§"/>
            </a:pPr>
            <a:r>
              <a:rPr lang="el-GR" sz="2000" b="1" dirty="0" smtClean="0">
                <a:latin typeface="+mj-lt"/>
              </a:rPr>
              <a:t>Πώς θα τους προσεγγίσετε και θα τους πείσετε να βοηθήσουν;</a:t>
            </a:r>
          </a:p>
          <a:p>
            <a:pPr>
              <a:buFont typeface="Wingdings" pitchFamily="2" charset="2"/>
              <a:buChar char="§"/>
            </a:pPr>
            <a:r>
              <a:rPr lang="el-GR" sz="2000" b="1" dirty="0" smtClean="0">
                <a:latin typeface="+mj-lt"/>
              </a:rPr>
              <a:t>Πότε θέλετε να δείτε την αλλαγή να συμβαίνει ;</a:t>
            </a:r>
            <a:endParaRPr lang="en-GB" sz="2000" b="1" dirty="0">
              <a:latin typeface="+mj-lt"/>
            </a:endParaRPr>
          </a:p>
        </p:txBody>
      </p:sp>
      <p:sp>
        <p:nvSpPr>
          <p:cNvPr id="4" name="TextBox 3">
            <a:extLst>
              <a:ext uri="{FF2B5EF4-FFF2-40B4-BE49-F238E27FC236}">
                <a16:creationId xmlns="" xmlns:a16="http://schemas.microsoft.com/office/drawing/2014/main" id="{668868AF-90DD-4146-B83E-C2E9D8CD0BE4}"/>
              </a:ext>
            </a:extLst>
          </p:cNvPr>
          <p:cNvSpPr txBox="1"/>
          <p:nvPr/>
        </p:nvSpPr>
        <p:spPr>
          <a:xfrm>
            <a:off x="279845" y="319093"/>
            <a:ext cx="10235755" cy="1323439"/>
          </a:xfrm>
          <a:prstGeom prst="rect">
            <a:avLst/>
          </a:prstGeom>
          <a:noFill/>
        </p:spPr>
        <p:txBody>
          <a:bodyPr wrap="square" rtlCol="0">
            <a:spAutoFit/>
          </a:bodyPr>
          <a:lstStyle/>
          <a:p>
            <a:r>
              <a:rPr lang="el-GR" sz="4000" b="1" dirty="0" smtClean="0">
                <a:solidFill>
                  <a:srgbClr val="1D3D79"/>
                </a:solidFill>
                <a:latin typeface="+mj-lt"/>
              </a:rPr>
              <a:t> Σχολείο –υπόσχεση για τον πλανήτη</a:t>
            </a:r>
          </a:p>
          <a:p>
            <a:r>
              <a:rPr lang="el-GR" sz="4000" b="1" dirty="0" smtClean="0">
                <a:solidFill>
                  <a:srgbClr val="1D3D79"/>
                </a:solidFill>
                <a:latin typeface="+mj-lt"/>
              </a:rPr>
              <a:t>κάνε ένα σχέδιο δράσης για το σχολείο σου  </a:t>
            </a:r>
            <a:endParaRPr lang="en-GB" sz="4000" b="1" dirty="0">
              <a:solidFill>
                <a:srgbClr val="1D3D79"/>
              </a:solidFill>
              <a:latin typeface="+mj-lt"/>
            </a:endParaRPr>
          </a:p>
        </p:txBody>
      </p:sp>
      <p:sp>
        <p:nvSpPr>
          <p:cNvPr id="5" name="Rectangle: Rounded Corners 4">
            <a:extLst>
              <a:ext uri="{FF2B5EF4-FFF2-40B4-BE49-F238E27FC236}">
                <a16:creationId xmlns="" xmlns:a16="http://schemas.microsoft.com/office/drawing/2014/main" id="{086E12D2-8C48-417F-A1E4-E22AB4A7E1FC}"/>
              </a:ext>
            </a:extLst>
          </p:cNvPr>
          <p:cNvSpPr/>
          <p:nvPr/>
        </p:nvSpPr>
        <p:spPr>
          <a:xfrm>
            <a:off x="333099" y="2453035"/>
            <a:ext cx="2769326" cy="1556258"/>
          </a:xfrm>
          <a:prstGeom prst="roundRect">
            <a:avLst/>
          </a:prstGeom>
          <a:solidFill>
            <a:srgbClr val="1D3D79"/>
          </a:solidFill>
          <a:ln w="19050">
            <a:solidFill>
              <a:srgbClr val="1D3D79"/>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l-GR" sz="2000" b="1" dirty="0">
                <a:effectLst>
                  <a:outerShdw blurRad="38100" dist="38100" dir="2700000" algn="tl">
                    <a:srgbClr val="000000">
                      <a:alpha val="43137"/>
                    </a:srgbClr>
                  </a:outerShdw>
                </a:effectLst>
                <a:latin typeface="+mj-lt"/>
              </a:rPr>
              <a:t>Πολιτισμός:</a:t>
            </a:r>
            <a:r>
              <a:rPr lang="en-US" sz="2000" b="1" dirty="0">
                <a:effectLst>
                  <a:outerShdw blurRad="38100" dist="38100" dir="2700000" algn="tl">
                    <a:srgbClr val="000000">
                      <a:alpha val="43137"/>
                    </a:srgbClr>
                  </a:outerShdw>
                </a:effectLst>
                <a:latin typeface="+mj-lt"/>
              </a:rPr>
              <a:t> </a:t>
            </a:r>
          </a:p>
          <a:p>
            <a:pPr algn="ctr"/>
            <a:r>
              <a:rPr lang="el-GR" sz="1400" dirty="0" smtClean="0">
                <a:latin typeface="+mj-lt"/>
              </a:rPr>
              <a:t>Πώς μπορεί το σχολείο να ενθαρρύνει και να υποστηρίξει τη βιωσιμότητα; Εκπαιδευτική στρατηγική και επικοινωνία</a:t>
            </a:r>
            <a:endParaRPr lang="en-GB" sz="1400" dirty="0">
              <a:latin typeface="+mj-lt"/>
            </a:endParaRPr>
          </a:p>
        </p:txBody>
      </p:sp>
      <p:sp>
        <p:nvSpPr>
          <p:cNvPr id="6" name="Rectangle: Rounded Corners 5">
            <a:extLst>
              <a:ext uri="{FF2B5EF4-FFF2-40B4-BE49-F238E27FC236}">
                <a16:creationId xmlns="" xmlns:a16="http://schemas.microsoft.com/office/drawing/2014/main" id="{E3FA02F6-7864-4DC7-9394-93D7F1CE9AEE}"/>
              </a:ext>
            </a:extLst>
          </p:cNvPr>
          <p:cNvSpPr/>
          <p:nvPr/>
        </p:nvSpPr>
        <p:spPr>
          <a:xfrm>
            <a:off x="3254825" y="2431819"/>
            <a:ext cx="2769326" cy="1559889"/>
          </a:xfrm>
          <a:prstGeom prst="roundRect">
            <a:avLst/>
          </a:prstGeom>
          <a:solidFill>
            <a:srgbClr val="1D3D79"/>
          </a:solidFill>
          <a:ln w="19050">
            <a:solidFill>
              <a:srgbClr val="1D3D79"/>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l-GR" sz="2000" b="1" dirty="0">
                <a:effectLst>
                  <a:outerShdw blurRad="38100" dist="38100" dir="2700000" algn="tl">
                    <a:srgbClr val="000000">
                      <a:alpha val="43137"/>
                    </a:srgbClr>
                  </a:outerShdw>
                </a:effectLst>
                <a:latin typeface="+mj-lt"/>
              </a:rPr>
              <a:t>Αίθουσα </a:t>
            </a:r>
            <a:r>
              <a:rPr lang="el-GR" sz="2000" b="1" dirty="0" smtClean="0">
                <a:effectLst>
                  <a:outerShdw blurRad="38100" dist="38100" dir="2700000" algn="tl">
                    <a:srgbClr val="000000">
                      <a:alpha val="43137"/>
                    </a:srgbClr>
                  </a:outerShdw>
                </a:effectLst>
                <a:latin typeface="+mj-lt"/>
              </a:rPr>
              <a:t>διδασκαλίας:</a:t>
            </a:r>
            <a:endParaRPr lang="el-GR" sz="2000" b="1" dirty="0">
              <a:effectLst>
                <a:outerShdw blurRad="38100" dist="38100" dir="2700000" algn="tl">
                  <a:srgbClr val="000000">
                    <a:alpha val="43137"/>
                  </a:srgbClr>
                </a:outerShdw>
              </a:effectLst>
              <a:latin typeface="+mj-lt"/>
            </a:endParaRPr>
          </a:p>
          <a:p>
            <a:pPr algn="ctr"/>
            <a:r>
              <a:rPr lang="el-GR" sz="1400" dirty="0" smtClean="0">
                <a:latin typeface="+mj-lt"/>
              </a:rPr>
              <a:t>Τι μπορεί να αλλάξει σχετικά με το τι διδάσκεται και πώς διδάσκεται (οι μαθητές γίνονται αναλαμβάνουν πρωτοβουλίες για το κλίμα τώρα και στο μέλλον) στο κλίμα τώρα και στο μέλλον;</a:t>
            </a:r>
            <a:endParaRPr lang="en-GB" sz="1400" dirty="0">
              <a:latin typeface="+mj-lt"/>
            </a:endParaRPr>
          </a:p>
        </p:txBody>
      </p:sp>
      <p:sp>
        <p:nvSpPr>
          <p:cNvPr id="7" name="Rectangle: Rounded Corners 6">
            <a:extLst>
              <a:ext uri="{FF2B5EF4-FFF2-40B4-BE49-F238E27FC236}">
                <a16:creationId xmlns="" xmlns:a16="http://schemas.microsoft.com/office/drawing/2014/main" id="{2700F67C-66D9-4EC9-8031-2D9B321684DD}"/>
              </a:ext>
            </a:extLst>
          </p:cNvPr>
          <p:cNvSpPr/>
          <p:nvPr/>
        </p:nvSpPr>
        <p:spPr>
          <a:xfrm>
            <a:off x="6176551" y="2453034"/>
            <a:ext cx="2769326" cy="1538674"/>
          </a:xfrm>
          <a:prstGeom prst="roundRect">
            <a:avLst/>
          </a:prstGeom>
          <a:solidFill>
            <a:srgbClr val="1D3D79"/>
          </a:solidFill>
          <a:ln w="19050">
            <a:solidFill>
              <a:srgbClr val="1D3D79"/>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l-GR" sz="1400" dirty="0" smtClean="0">
                <a:latin typeface="+mj-lt"/>
              </a:rPr>
              <a:t> </a:t>
            </a:r>
            <a:r>
              <a:rPr lang="el-GR" sz="2000" b="1" dirty="0">
                <a:effectLst>
                  <a:outerShdw blurRad="38100" dist="38100" dir="2700000" algn="tl">
                    <a:srgbClr val="000000">
                      <a:alpha val="43137"/>
                    </a:srgbClr>
                  </a:outerShdw>
                </a:effectLst>
                <a:latin typeface="+mj-lt"/>
              </a:rPr>
              <a:t>Κτίριο: </a:t>
            </a:r>
          </a:p>
          <a:p>
            <a:pPr algn="ctr"/>
            <a:r>
              <a:rPr lang="el-GR" sz="1400" dirty="0" smtClean="0">
                <a:latin typeface="+mj-lt"/>
              </a:rPr>
              <a:t>Τι θα μπορούσε να κάνει το σχολείο για να μειώσει τον αντίκτυπό του και να βοηθήσει τη φύση; Π.χ. φιλικοί προς τη φύση σχολικοί χώροι, ηλιακοί συλλέκτες κ.α.</a:t>
            </a:r>
            <a:endParaRPr lang="en-GB" sz="1400" dirty="0">
              <a:latin typeface="+mj-lt"/>
            </a:endParaRPr>
          </a:p>
        </p:txBody>
      </p:sp>
      <p:sp>
        <p:nvSpPr>
          <p:cNvPr id="8" name="Rectangle: Rounded Corners 7">
            <a:extLst>
              <a:ext uri="{FF2B5EF4-FFF2-40B4-BE49-F238E27FC236}">
                <a16:creationId xmlns="" xmlns:a16="http://schemas.microsoft.com/office/drawing/2014/main" id="{11FA16BC-B150-42B0-8041-3D4E913E6D8A}"/>
              </a:ext>
            </a:extLst>
          </p:cNvPr>
          <p:cNvSpPr/>
          <p:nvPr/>
        </p:nvSpPr>
        <p:spPr>
          <a:xfrm>
            <a:off x="9098277" y="2453034"/>
            <a:ext cx="2806508" cy="1556258"/>
          </a:xfrm>
          <a:prstGeom prst="roundRect">
            <a:avLst/>
          </a:prstGeom>
          <a:solidFill>
            <a:srgbClr val="1D3D79"/>
          </a:solidFill>
          <a:ln w="19050">
            <a:solidFill>
              <a:srgbClr val="1D3D79"/>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l-GR" sz="2000" b="1" dirty="0">
                <a:effectLst>
                  <a:outerShdw blurRad="38100" dist="38100" dir="2700000" algn="tl">
                    <a:srgbClr val="000000">
                      <a:alpha val="43137"/>
                    </a:srgbClr>
                  </a:outerShdw>
                </a:effectLst>
                <a:latin typeface="+mj-lt"/>
              </a:rPr>
              <a:t>Κοινότητα:</a:t>
            </a:r>
          </a:p>
          <a:p>
            <a:pPr algn="ctr"/>
            <a:r>
              <a:rPr lang="el-GR" sz="1400" dirty="0" smtClean="0">
                <a:latin typeface="+mj-lt"/>
              </a:rPr>
              <a:t>Πώς μπορεί το σχολείο να δημιουργήσει μηνύματα αλλαγής στην κοινωνία; </a:t>
            </a:r>
          </a:p>
          <a:p>
            <a:pPr algn="ctr"/>
            <a:r>
              <a:rPr lang="el-GR" sz="1400" dirty="0" smtClean="0">
                <a:latin typeface="+mj-lt"/>
              </a:rPr>
              <a:t>Π.χ. Το σχολείο γίνετε κόμβος ανακύκλωσης, διοργανώνονται εκδηλώσεις και εκθέσεις</a:t>
            </a:r>
            <a:endParaRPr lang="en-GB" sz="1400" dirty="0">
              <a:latin typeface="+mj-lt"/>
            </a:endParaRPr>
          </a:p>
        </p:txBody>
      </p:sp>
      <p:sp>
        <p:nvSpPr>
          <p:cNvPr id="9" name="TextBox 8">
            <a:extLst>
              <a:ext uri="{FF2B5EF4-FFF2-40B4-BE49-F238E27FC236}">
                <a16:creationId xmlns="" xmlns:a16="http://schemas.microsoft.com/office/drawing/2014/main" id="{799B8020-EF37-4243-8089-8DAEDA710642}"/>
              </a:ext>
            </a:extLst>
          </p:cNvPr>
          <p:cNvSpPr txBox="1"/>
          <p:nvPr/>
        </p:nvSpPr>
        <p:spPr>
          <a:xfrm>
            <a:off x="333099" y="1868739"/>
            <a:ext cx="11534504" cy="430887"/>
          </a:xfrm>
          <a:prstGeom prst="rect">
            <a:avLst/>
          </a:prstGeom>
          <a:solidFill>
            <a:srgbClr val="22A851"/>
          </a:solidFill>
        </p:spPr>
        <p:txBody>
          <a:bodyPr wrap="square" rtlCol="0">
            <a:spAutoFit/>
          </a:bodyPr>
          <a:lstStyle/>
          <a:p>
            <a:pPr algn="ctr"/>
            <a:r>
              <a:rPr lang="el-GR" sz="2200" b="1" dirty="0" smtClean="0">
                <a:solidFill>
                  <a:schemeClr val="bg1"/>
                </a:solidFill>
                <a:latin typeface="+mj-lt"/>
              </a:rPr>
              <a:t>Δουλεύοντας μια ολιστική σχολική προσέγγιση για τη βιωσιμότητα στα πεδία  </a:t>
            </a:r>
            <a:endParaRPr lang="en-GB" sz="2200" b="1" dirty="0">
              <a:solidFill>
                <a:schemeClr val="bg1"/>
              </a:solidFill>
              <a:latin typeface="+mj-lt"/>
            </a:endParaRPr>
          </a:p>
        </p:txBody>
      </p:sp>
      <p:sp>
        <p:nvSpPr>
          <p:cNvPr id="10" name="TextBox 9">
            <a:extLst>
              <a:ext uri="{FF2B5EF4-FFF2-40B4-BE49-F238E27FC236}">
                <a16:creationId xmlns="" xmlns:a16="http://schemas.microsoft.com/office/drawing/2014/main" id="{FBD0A230-8060-48DE-AADE-888E2C11F91A}"/>
              </a:ext>
            </a:extLst>
          </p:cNvPr>
          <p:cNvSpPr txBox="1"/>
          <p:nvPr/>
        </p:nvSpPr>
        <p:spPr>
          <a:xfrm>
            <a:off x="333099" y="4197531"/>
            <a:ext cx="5762901" cy="400110"/>
          </a:xfrm>
          <a:prstGeom prst="rect">
            <a:avLst/>
          </a:prstGeom>
          <a:solidFill>
            <a:srgbClr val="22A851"/>
          </a:solidFill>
        </p:spPr>
        <p:txBody>
          <a:bodyPr wrap="square" rtlCol="0">
            <a:spAutoFit/>
          </a:bodyPr>
          <a:lstStyle/>
          <a:p>
            <a:r>
              <a:rPr lang="en-GB" sz="2000" b="1" dirty="0" smtClean="0">
                <a:solidFill>
                  <a:schemeClr val="bg1"/>
                </a:solidFill>
                <a:latin typeface="+mj-lt"/>
              </a:rPr>
              <a:t> </a:t>
            </a:r>
            <a:r>
              <a:rPr lang="el-GR" sz="2000" b="1" dirty="0" smtClean="0">
                <a:solidFill>
                  <a:schemeClr val="bg1"/>
                </a:solidFill>
                <a:latin typeface="+mj-lt"/>
              </a:rPr>
              <a:t>Για κάθε ιδέα λάβε υπόψη</a:t>
            </a:r>
            <a:r>
              <a:rPr lang="en-GB" sz="2000" b="1" dirty="0" smtClean="0">
                <a:solidFill>
                  <a:schemeClr val="bg1"/>
                </a:solidFill>
                <a:latin typeface="+mj-lt"/>
              </a:rPr>
              <a:t>…</a:t>
            </a:r>
            <a:endParaRPr lang="en-GB" sz="2000" dirty="0">
              <a:solidFill>
                <a:schemeClr val="bg1"/>
              </a:solidFill>
              <a:latin typeface="+mj-lt"/>
            </a:endParaRPr>
          </a:p>
        </p:txBody>
      </p:sp>
      <p:pic>
        <p:nvPicPr>
          <p:cNvPr id="11" name="Picture 2" descr="Call between COP26 President Designate Alok Sharma and US Special  Presidential Climate Envoy John Kerry | News of the South">
            <a:extLst>
              <a:ext uri="{FF2B5EF4-FFF2-40B4-BE49-F238E27FC236}">
                <a16:creationId xmlns="" xmlns:a16="http://schemas.microsoft.com/office/drawing/2014/main" id="{8566E441-D177-421F-835C-4A38AD92F913}"/>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605647" y="266339"/>
            <a:ext cx="1200329" cy="1200329"/>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2" name="Graphic 11" descr="Schoolhouse">
            <a:extLst>
              <a:ext uri="{FF2B5EF4-FFF2-40B4-BE49-F238E27FC236}">
                <a16:creationId xmlns="" xmlns:a16="http://schemas.microsoft.com/office/drawing/2014/main" id="{9CC26C82-424F-4C32-A337-98D85FCBFFB6}"/>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10830709" y="491401"/>
            <a:ext cx="750203" cy="750203"/>
          </a:xfrm>
          <a:prstGeom prst="rect">
            <a:avLst/>
          </a:prstGeom>
          <a:effectLst>
            <a:glow rad="101600">
              <a:schemeClr val="bg1">
                <a:alpha val="60000"/>
              </a:schemeClr>
            </a:glow>
          </a:effectLst>
        </p:spPr>
      </p:pic>
      <p:pic>
        <p:nvPicPr>
          <p:cNvPr id="14" name="Picture 13">
            <a:extLst>
              <a:ext uri="{FF2B5EF4-FFF2-40B4-BE49-F238E27FC236}">
                <a16:creationId xmlns="" xmlns:a16="http://schemas.microsoft.com/office/drawing/2014/main" id="{7A74C61D-70A6-45A3-83C0-D9749499B695}"/>
              </a:ext>
            </a:extLst>
          </p:cNvPr>
          <p:cNvPicPr>
            <a:picLocks noChangeAspect="1"/>
          </p:cNvPicPr>
          <p:nvPr/>
        </p:nvPicPr>
        <p:blipFill>
          <a:blip r:embed="rId6" cstate="print">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6529524" y="4197530"/>
            <a:ext cx="1629895" cy="2441791"/>
          </a:xfrm>
          <a:prstGeom prst="rect">
            <a:avLst/>
          </a:prstGeom>
        </p:spPr>
      </p:pic>
      <p:sp>
        <p:nvSpPr>
          <p:cNvPr id="15" name="TextBox 14">
            <a:extLst>
              <a:ext uri="{FF2B5EF4-FFF2-40B4-BE49-F238E27FC236}">
                <a16:creationId xmlns="" xmlns:a16="http://schemas.microsoft.com/office/drawing/2014/main" id="{F664DE75-9814-4E73-80F3-B6E7F1270138}"/>
              </a:ext>
            </a:extLst>
          </p:cNvPr>
          <p:cNvSpPr txBox="1"/>
          <p:nvPr/>
        </p:nvSpPr>
        <p:spPr>
          <a:xfrm>
            <a:off x="6485979" y="6450004"/>
            <a:ext cx="1200970" cy="215444"/>
          </a:xfrm>
          <a:prstGeom prst="rect">
            <a:avLst/>
          </a:prstGeom>
          <a:noFill/>
        </p:spPr>
        <p:txBody>
          <a:bodyPr wrap="none" rtlCol="0">
            <a:spAutoFit/>
          </a:bodyPr>
          <a:lstStyle/>
          <a:p>
            <a:r>
              <a:rPr lang="en-GB" sz="800" dirty="0">
                <a:solidFill>
                  <a:schemeClr val="bg1"/>
                </a:solidFill>
              </a:rPr>
              <a:t>© Jaime </a:t>
            </a:r>
            <a:r>
              <a:rPr lang="en-GB" sz="800" dirty="0" err="1">
                <a:solidFill>
                  <a:schemeClr val="bg1"/>
                </a:solidFill>
              </a:rPr>
              <a:t>Rojo</a:t>
            </a:r>
            <a:r>
              <a:rPr lang="en-GB" sz="800" dirty="0">
                <a:solidFill>
                  <a:schemeClr val="bg1"/>
                </a:solidFill>
              </a:rPr>
              <a:t> / WWF-US</a:t>
            </a:r>
          </a:p>
        </p:txBody>
      </p:sp>
      <p:pic>
        <p:nvPicPr>
          <p:cNvPr id="17" name="Picture 16" descr="A picture containing tree, outdoor, person, grass&#10;&#10;Description automatically generated">
            <a:extLst>
              <a:ext uri="{FF2B5EF4-FFF2-40B4-BE49-F238E27FC236}">
                <a16:creationId xmlns="" xmlns:a16="http://schemas.microsoft.com/office/drawing/2014/main" id="{92E270DA-1607-4176-A6CD-E207A682BEAE}"/>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8202964" y="4196227"/>
            <a:ext cx="3664639" cy="2443093"/>
          </a:xfrm>
          <a:prstGeom prst="rect">
            <a:avLst/>
          </a:prstGeom>
        </p:spPr>
      </p:pic>
      <p:sp>
        <p:nvSpPr>
          <p:cNvPr id="18" name="TextBox 17">
            <a:extLst>
              <a:ext uri="{FF2B5EF4-FFF2-40B4-BE49-F238E27FC236}">
                <a16:creationId xmlns="" xmlns:a16="http://schemas.microsoft.com/office/drawing/2014/main" id="{3D2F2D83-919E-44FB-8042-4612BBDD6404}"/>
              </a:ext>
            </a:extLst>
          </p:cNvPr>
          <p:cNvSpPr txBox="1"/>
          <p:nvPr/>
        </p:nvSpPr>
        <p:spPr>
          <a:xfrm>
            <a:off x="8202964" y="6450004"/>
            <a:ext cx="1340432" cy="215444"/>
          </a:xfrm>
          <a:prstGeom prst="rect">
            <a:avLst/>
          </a:prstGeom>
          <a:noFill/>
        </p:spPr>
        <p:txBody>
          <a:bodyPr wrap="none" rtlCol="0">
            <a:spAutoFit/>
          </a:bodyPr>
          <a:lstStyle/>
          <a:p>
            <a:r>
              <a:rPr lang="en-GB" sz="800" dirty="0">
                <a:solidFill>
                  <a:schemeClr val="bg1"/>
                </a:solidFill>
              </a:rPr>
              <a:t>© Greg Armfield / WWF-UK</a:t>
            </a:r>
          </a:p>
        </p:txBody>
      </p:sp>
    </p:spTree>
    <p:extLst>
      <p:ext uri="{BB962C8B-B14F-4D97-AF65-F5344CB8AC3E}">
        <p14:creationId xmlns:p14="http://schemas.microsoft.com/office/powerpoint/2010/main" val="2423941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22A9945B-538F-43D9-A5AD-1A4DF95013C2}"/>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6096000" y="3853543"/>
            <a:ext cx="6096000" cy="3004457"/>
          </a:xfrm>
          <a:prstGeom prst="rect">
            <a:avLst/>
          </a:prstGeom>
        </p:spPr>
      </p:pic>
      <p:pic>
        <p:nvPicPr>
          <p:cNvPr id="9" name="Picture 8">
            <a:extLst>
              <a:ext uri="{FF2B5EF4-FFF2-40B4-BE49-F238E27FC236}">
                <a16:creationId xmlns="" xmlns:a16="http://schemas.microsoft.com/office/drawing/2014/main" id="{4894EB13-2802-4B30-BA7A-F8233648A08F}"/>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096000" y="0"/>
            <a:ext cx="6096000" cy="4119600"/>
          </a:xfrm>
          <a:prstGeom prst="rect">
            <a:avLst/>
          </a:prstGeom>
          <a:ln w="28575">
            <a:solidFill>
              <a:srgbClr val="22A851"/>
            </a:solidFill>
          </a:ln>
        </p:spPr>
      </p:pic>
      <p:pic>
        <p:nvPicPr>
          <p:cNvPr id="5" name="Picture 4">
            <a:extLst>
              <a:ext uri="{FF2B5EF4-FFF2-40B4-BE49-F238E27FC236}">
                <a16:creationId xmlns="" xmlns:a16="http://schemas.microsoft.com/office/drawing/2014/main" id="{D3A770AC-32F3-43E9-85F8-24D1AF812573}"/>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437103" y="-1"/>
            <a:ext cx="7295103" cy="6858001"/>
          </a:xfrm>
          <a:prstGeom prst="rect">
            <a:avLst/>
          </a:prstGeom>
          <a:ln w="28575">
            <a:solidFill>
              <a:srgbClr val="22A851"/>
            </a:solidFill>
          </a:ln>
        </p:spPr>
      </p:pic>
      <p:pic>
        <p:nvPicPr>
          <p:cNvPr id="10" name="Picture 9" descr="Logo, icon&#10;&#10;Description automatically generated">
            <a:extLst>
              <a:ext uri="{FF2B5EF4-FFF2-40B4-BE49-F238E27FC236}">
                <a16:creationId xmlns="" xmlns:a16="http://schemas.microsoft.com/office/drawing/2014/main" id="{092A85C5-06E6-4A9C-B1BB-5CD314E07061}"/>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774117" y="2563667"/>
            <a:ext cx="2167765" cy="2167765"/>
          </a:xfrm>
          <a:prstGeom prst="rect">
            <a:avLst/>
          </a:prstGeom>
        </p:spPr>
      </p:pic>
      <p:sp>
        <p:nvSpPr>
          <p:cNvPr id="11" name="TextBox 10">
            <a:extLst>
              <a:ext uri="{FF2B5EF4-FFF2-40B4-BE49-F238E27FC236}">
                <a16:creationId xmlns="" xmlns:a16="http://schemas.microsoft.com/office/drawing/2014/main" id="{3187BFF4-8A8A-4DAA-A88C-51C07887D70B}"/>
              </a:ext>
            </a:extLst>
          </p:cNvPr>
          <p:cNvSpPr txBox="1"/>
          <p:nvPr/>
        </p:nvSpPr>
        <p:spPr>
          <a:xfrm>
            <a:off x="0" y="253782"/>
            <a:ext cx="6096000" cy="2308324"/>
          </a:xfrm>
          <a:prstGeom prst="rect">
            <a:avLst/>
          </a:prstGeom>
          <a:solidFill>
            <a:srgbClr val="22A851">
              <a:alpha val="89804"/>
            </a:srgbClr>
          </a:solidFill>
        </p:spPr>
        <p:txBody>
          <a:bodyPr wrap="square" rtlCol="0">
            <a:spAutoFit/>
          </a:bodyPr>
          <a:lstStyle/>
          <a:p>
            <a:r>
              <a:rPr lang="el-GR" sz="1600" dirty="0" smtClean="0">
                <a:solidFill>
                  <a:srgbClr val="FFFFFF"/>
                </a:solidFill>
              </a:rPr>
              <a:t>Εγγραφείτε στο Δάσος των Υποσχέσεων για την COP26 - 5 Νοεμβρίου 2021. </a:t>
            </a:r>
          </a:p>
          <a:p>
            <a:pPr marL="285750" indent="-285750">
              <a:buFont typeface="Arial" pitchFamily="34" charset="0"/>
              <a:buChar char="•"/>
            </a:pPr>
            <a:r>
              <a:rPr lang="el-GR" sz="1600" dirty="0" smtClean="0">
                <a:solidFill>
                  <a:srgbClr val="FFFFFF"/>
                </a:solidFill>
              </a:rPr>
              <a:t>Φτιάξτε το φύλλο σας . Από τη μία πλευρά γράψτε την υπόσχεσή σας. Από την άλλη πλευρά γράψτε μια υπόσχεση που θέλετε να δώσουν οι παγκόσμιοι ηγέτες .</a:t>
            </a:r>
          </a:p>
          <a:p>
            <a:pPr marL="285750" indent="-285750">
              <a:buFont typeface="Arial" pitchFamily="34" charset="0"/>
              <a:buChar char="•"/>
            </a:pPr>
            <a:r>
              <a:rPr lang="el-GR" sz="1600" dirty="0" smtClean="0">
                <a:solidFill>
                  <a:srgbClr val="FFFFFF"/>
                </a:solidFill>
              </a:rPr>
              <a:t>Κολλήστε τα φύλλα σας σε ένα δέντρο ή παρουσιάστε τα φύλλα σας σε μια οθόνη για να τα δει η κοινότητά σας. </a:t>
            </a:r>
          </a:p>
          <a:p>
            <a:pPr marL="285750" indent="-285750">
              <a:buFont typeface="Arial" pitchFamily="34" charset="0"/>
              <a:buChar char="•"/>
            </a:pPr>
            <a:r>
              <a:rPr lang="el-GR" sz="1600" dirty="0" smtClean="0">
                <a:solidFill>
                  <a:srgbClr val="FFFFFF"/>
                </a:solidFill>
              </a:rPr>
              <a:t>Μοιραστείτε τις υποσχέσεις σας με τους παγκόσμιους ηγέτες στην COP26.</a:t>
            </a:r>
            <a:endParaRPr lang="en-GB" sz="1600" dirty="0">
              <a:solidFill>
                <a:srgbClr val="FFFFFF"/>
              </a:solidFill>
            </a:endParaRPr>
          </a:p>
        </p:txBody>
      </p:sp>
    </p:spTree>
    <p:extLst>
      <p:ext uri="{BB962C8B-B14F-4D97-AF65-F5344CB8AC3E}">
        <p14:creationId xmlns:p14="http://schemas.microsoft.com/office/powerpoint/2010/main" val="738168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187623" y="3573016"/>
            <a:ext cx="10336970" cy="2923877"/>
          </a:xfrm>
          <a:prstGeom prst="rect">
            <a:avLst/>
          </a:prstGeom>
        </p:spPr>
        <p:txBody>
          <a:bodyPr wrap="square">
            <a:spAutoFit/>
          </a:bodyPr>
          <a:lstStyle/>
          <a:p>
            <a:pPr lvl="0" algn="just">
              <a:lnSpc>
                <a:spcPct val="115000"/>
              </a:lnSpc>
            </a:pPr>
            <a:r>
              <a:rPr lang="el-GR" b="1" i="1" dirty="0">
                <a:solidFill>
                  <a:schemeClr val="tx2">
                    <a:lumMod val="75000"/>
                  </a:schemeClr>
                </a:solidFill>
                <a:ea typeface="Calibri"/>
                <a:cs typeface="Times New Roman"/>
              </a:rPr>
              <a:t>Μετάφραση – επιμέλεια:</a:t>
            </a:r>
          </a:p>
          <a:p>
            <a:pPr lvl="0" algn="just">
              <a:lnSpc>
                <a:spcPct val="115000"/>
              </a:lnSpc>
            </a:pPr>
            <a:r>
              <a:rPr lang="el-GR" i="1" dirty="0" smtClean="0">
                <a:solidFill>
                  <a:schemeClr val="tx2">
                    <a:lumMod val="75000"/>
                  </a:schemeClr>
                </a:solidFill>
                <a:ea typeface="Calibri"/>
                <a:cs typeface="Times New Roman"/>
              </a:rPr>
              <a:t>Μαρία </a:t>
            </a:r>
            <a:r>
              <a:rPr lang="el-GR" i="1" dirty="0">
                <a:solidFill>
                  <a:schemeClr val="tx2">
                    <a:lumMod val="75000"/>
                  </a:schemeClr>
                </a:solidFill>
                <a:ea typeface="Calibri"/>
                <a:cs typeface="Times New Roman"/>
              </a:rPr>
              <a:t>Δημοπούλου – Ελένη Νιάρχου – Αλεξάνδρα Τσίγκου</a:t>
            </a:r>
          </a:p>
          <a:p>
            <a:pPr algn="just">
              <a:lnSpc>
                <a:spcPct val="115000"/>
              </a:lnSpc>
              <a:spcAft>
                <a:spcPts val="0"/>
              </a:spcAft>
            </a:pPr>
            <a:endParaRPr lang="el-GR" b="1" i="1" dirty="0" smtClean="0">
              <a:solidFill>
                <a:schemeClr val="tx2">
                  <a:lumMod val="75000"/>
                </a:schemeClr>
              </a:solidFill>
              <a:ea typeface="Calibri"/>
              <a:cs typeface="Times New Roman"/>
            </a:endParaRPr>
          </a:p>
          <a:p>
            <a:pPr algn="just">
              <a:lnSpc>
                <a:spcPct val="115000"/>
              </a:lnSpc>
              <a:spcAft>
                <a:spcPts val="0"/>
              </a:spcAft>
            </a:pPr>
            <a:r>
              <a:rPr lang="el-GR" b="1" i="1" dirty="0">
                <a:ea typeface="Calibri"/>
                <a:cs typeface="Times New Roman"/>
              </a:rPr>
              <a:t>Πηγές: </a:t>
            </a:r>
            <a:endParaRPr lang="el-GR" sz="1600" dirty="0">
              <a:ea typeface="Calibri"/>
              <a:cs typeface="Times New Roman"/>
            </a:endParaRPr>
          </a:p>
          <a:p>
            <a:pPr algn="just">
              <a:lnSpc>
                <a:spcPct val="115000"/>
              </a:lnSpc>
              <a:spcAft>
                <a:spcPts val="0"/>
              </a:spcAft>
            </a:pPr>
            <a:r>
              <a:rPr lang="el-GR" i="1" dirty="0">
                <a:ea typeface="Calibri"/>
                <a:cs typeface="Times New Roman"/>
              </a:rPr>
              <a:t>Οι προτεινόμενες ιδέες αντλούνται από τις ακόλουθες ιστοσελίδες: </a:t>
            </a:r>
            <a:r>
              <a:rPr lang="en-US" b="1" i="1" dirty="0">
                <a:ea typeface="Calibri"/>
                <a:cs typeface="Times New Roman"/>
              </a:rPr>
              <a:t>WWF</a:t>
            </a:r>
            <a:r>
              <a:rPr lang="el-GR" b="1" i="1" dirty="0">
                <a:ea typeface="Calibri"/>
                <a:cs typeface="Times New Roman"/>
              </a:rPr>
              <a:t>-</a:t>
            </a:r>
            <a:r>
              <a:rPr lang="en-US" b="1" i="1" dirty="0">
                <a:ea typeface="Calibri"/>
                <a:cs typeface="Times New Roman"/>
              </a:rPr>
              <a:t>UK</a:t>
            </a:r>
            <a:r>
              <a:rPr lang="en-US" i="1" dirty="0">
                <a:ea typeface="Calibri"/>
                <a:cs typeface="Times New Roman"/>
              </a:rPr>
              <a:t> </a:t>
            </a:r>
            <a:r>
              <a:rPr lang="el-GR" i="1" u="sng" dirty="0">
                <a:solidFill>
                  <a:srgbClr val="0000FF"/>
                </a:solidFill>
                <a:ea typeface="Calibri"/>
                <a:cs typeface="Times New Roman"/>
                <a:hlinkClick r:id="rId2"/>
              </a:rPr>
              <a:t>https://www.wwf.org.uk/get-involved/schools/forest-of-promises</a:t>
            </a:r>
            <a:r>
              <a:rPr lang="el-GR" i="1" dirty="0">
                <a:ea typeface="Calibri"/>
                <a:cs typeface="Times New Roman"/>
              </a:rPr>
              <a:t> και </a:t>
            </a:r>
            <a:r>
              <a:rPr lang="el-GR" b="1" i="1" dirty="0" err="1">
                <a:ea typeface="Calibri"/>
                <a:cs typeface="Times New Roman"/>
              </a:rPr>
              <a:t>Twinkl</a:t>
            </a:r>
            <a:r>
              <a:rPr lang="el-GR" b="1" i="1" dirty="0">
                <a:ea typeface="Calibri"/>
                <a:cs typeface="Times New Roman"/>
              </a:rPr>
              <a:t> </a:t>
            </a:r>
            <a:r>
              <a:rPr lang="el-GR" i="1" u="sng" dirty="0">
                <a:solidFill>
                  <a:srgbClr val="0000FF"/>
                </a:solidFill>
                <a:ea typeface="Calibri"/>
                <a:cs typeface="Times New Roman"/>
                <a:hlinkClick r:id="rId3"/>
              </a:rPr>
              <a:t>https://www.twinkl.gr/resource/cop26-lesson-powerpoint-our-planet-our-future-ages-9-11-t-tp-2682420</a:t>
            </a:r>
            <a:r>
              <a:rPr lang="el-GR" i="1" dirty="0">
                <a:ea typeface="Calibri"/>
                <a:cs typeface="Times New Roman"/>
              </a:rPr>
              <a:t>  και παρουσιάζονται εδώ με μικρές προσαρμογές και μετάφραση στα ελληνικά.</a:t>
            </a:r>
            <a:endParaRPr lang="el-GR" sz="1600" dirty="0">
              <a:ea typeface="Calibri"/>
              <a:cs typeface="Times New Roman"/>
            </a:endParaRPr>
          </a:p>
          <a:p>
            <a:pPr algn="just">
              <a:lnSpc>
                <a:spcPct val="115000"/>
              </a:lnSpc>
              <a:spcAft>
                <a:spcPts val="0"/>
              </a:spcAft>
            </a:pPr>
            <a:endParaRPr lang="el-GR" sz="1600" i="1" dirty="0">
              <a:solidFill>
                <a:schemeClr val="tx2">
                  <a:lumMod val="75000"/>
                </a:schemeClr>
              </a:solidFill>
              <a:ea typeface="Calibri"/>
              <a:cs typeface="Times New Roman"/>
            </a:endParaRPr>
          </a:p>
        </p:txBody>
      </p:sp>
      <p:sp>
        <p:nvSpPr>
          <p:cNvPr id="3" name="TextBox 2">
            <a:extLst>
              <a:ext uri="{FF2B5EF4-FFF2-40B4-BE49-F238E27FC236}">
                <a16:creationId xmlns="" xmlns:a16="http://schemas.microsoft.com/office/drawing/2014/main" id="{799B8020-EF37-4243-8089-8DAEDA710642}"/>
              </a:ext>
            </a:extLst>
          </p:cNvPr>
          <p:cNvSpPr txBox="1"/>
          <p:nvPr/>
        </p:nvSpPr>
        <p:spPr>
          <a:xfrm>
            <a:off x="664175" y="2641249"/>
            <a:ext cx="10860418" cy="430887"/>
          </a:xfrm>
          <a:prstGeom prst="rect">
            <a:avLst/>
          </a:prstGeom>
          <a:solidFill>
            <a:srgbClr val="22A851"/>
          </a:solidFill>
        </p:spPr>
        <p:txBody>
          <a:bodyPr wrap="square" rtlCol="0">
            <a:spAutoFit/>
          </a:bodyPr>
          <a:lstStyle/>
          <a:p>
            <a:pPr algn="ctr"/>
            <a:endParaRPr lang="en-GB" sz="2200" dirty="0">
              <a:solidFill>
                <a:schemeClr val="bg1"/>
              </a:solidFill>
              <a:latin typeface="+mj-lt"/>
            </a:endParaRPr>
          </a:p>
        </p:txBody>
      </p:sp>
    </p:spTree>
    <p:extLst>
      <p:ext uri="{BB962C8B-B14F-4D97-AF65-F5344CB8AC3E}">
        <p14:creationId xmlns:p14="http://schemas.microsoft.com/office/powerpoint/2010/main" val="18759272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TotalTime>
  <Words>1549</Words>
  <Application>Microsoft Office PowerPoint</Application>
  <PresentationFormat>Προσαρμογή</PresentationFormat>
  <Paragraphs>68</Paragraphs>
  <Slides>7</Slides>
  <Notes>5</Notes>
  <HiddenSlides>0</HiddenSlides>
  <MMClips>0</MMClips>
  <ScaleCrop>false</ScaleCrop>
  <HeadingPairs>
    <vt:vector size="4" baseType="variant">
      <vt:variant>
        <vt:lpstr>Θέμα</vt:lpstr>
      </vt:variant>
      <vt:variant>
        <vt:i4>1</vt:i4>
      </vt:variant>
      <vt:variant>
        <vt:lpstr>Τίτλοι διαφανειών</vt:lpstr>
      </vt:variant>
      <vt:variant>
        <vt:i4>7</vt:i4>
      </vt:variant>
    </vt:vector>
  </HeadingPairs>
  <TitlesOfParts>
    <vt:vector size="8" baseType="lpstr">
      <vt:lpstr>Office Theme</vt:lpstr>
      <vt:lpstr>Το κλίμα , το μέλλον μας  Σχολική δράση για το κλίμα – Εργαστήριο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Larsen-Daw</dc:creator>
  <cp:lastModifiedBy>user</cp:lastModifiedBy>
  <cp:revision>31</cp:revision>
  <dcterms:created xsi:type="dcterms:W3CDTF">2021-07-18T11:45:26Z</dcterms:created>
  <dcterms:modified xsi:type="dcterms:W3CDTF">2021-11-07T16:08:43Z</dcterms:modified>
</cp:coreProperties>
</file>